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9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6F27-CAF5-481F-BF80-9BCF8A9B8740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EEDD-E71F-434B-8FF8-F6300DEB8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329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6F27-CAF5-481F-BF80-9BCF8A9B8740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EEDD-E71F-434B-8FF8-F6300DEB8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28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6F27-CAF5-481F-BF80-9BCF8A9B8740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EEDD-E71F-434B-8FF8-F6300DEB8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15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6F27-CAF5-481F-BF80-9BCF8A9B8740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EEDD-E71F-434B-8FF8-F6300DEB8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29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6F27-CAF5-481F-BF80-9BCF8A9B8740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EEDD-E71F-434B-8FF8-F6300DEB8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270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6F27-CAF5-481F-BF80-9BCF8A9B8740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EEDD-E71F-434B-8FF8-F6300DEB8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01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6F27-CAF5-481F-BF80-9BCF8A9B8740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EEDD-E71F-434B-8FF8-F6300DEB8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43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6F27-CAF5-481F-BF80-9BCF8A9B8740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EEDD-E71F-434B-8FF8-F6300DEB8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6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6F27-CAF5-481F-BF80-9BCF8A9B8740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EEDD-E71F-434B-8FF8-F6300DEB8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45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6F27-CAF5-481F-BF80-9BCF8A9B8740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EEDD-E71F-434B-8FF8-F6300DEB8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005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6F27-CAF5-481F-BF80-9BCF8A9B8740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EEDD-E71F-434B-8FF8-F6300DEB8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3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96F27-CAF5-481F-BF80-9BCF8A9B8740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8EEDD-E71F-434B-8FF8-F6300DEB8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31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GCCSA@GLASGOWCLYDE.AC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EFD32C7-5D94-43EC-9CAD-B1BCB26701C5}"/>
              </a:ext>
            </a:extLst>
          </p:cNvPr>
          <p:cNvSpPr txBox="1">
            <a:spLocks/>
          </p:cNvSpPr>
          <p:nvPr/>
        </p:nvSpPr>
        <p:spPr>
          <a:xfrm>
            <a:off x="1524000" y="121380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SMHA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B46FB62-97E4-4F02-96B6-5793AF7EBD41}"/>
              </a:ext>
            </a:extLst>
          </p:cNvPr>
          <p:cNvSpPr txBox="1">
            <a:spLocks/>
          </p:cNvSpPr>
          <p:nvPr/>
        </p:nvSpPr>
        <p:spPr>
          <a:xfrm>
            <a:off x="1524000" y="316515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Glasgow Clyde College Student Association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97C2CF-62D0-4A0E-A69E-DF08161FD8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419" y="3993039"/>
            <a:ext cx="2956761" cy="103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41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i="1" dirty="0">
                <a:solidFill>
                  <a:schemeClr val="bg1"/>
                </a:solidFill>
              </a:rPr>
              <a:t>Previous project with SAMH</a:t>
            </a:r>
            <a:br>
              <a:rPr lang="en-GB" i="1" dirty="0">
                <a:solidFill>
                  <a:schemeClr val="bg1"/>
                </a:solidFill>
              </a:rPr>
            </a:br>
            <a:endParaRPr lang="en-GB" i="1" dirty="0">
              <a:solidFill>
                <a:schemeClr val="bg1"/>
              </a:solidFill>
            </a:endParaRPr>
          </a:p>
          <a:p>
            <a:r>
              <a:rPr lang="en-GB" i="1" dirty="0">
                <a:solidFill>
                  <a:schemeClr val="bg1"/>
                </a:solidFill>
              </a:rPr>
              <a:t>Challenges faced</a:t>
            </a:r>
            <a:br>
              <a:rPr lang="en-GB" i="1" dirty="0">
                <a:solidFill>
                  <a:schemeClr val="bg1"/>
                </a:solidFill>
              </a:rPr>
            </a:br>
            <a:endParaRPr lang="en-GB" i="1" dirty="0">
              <a:solidFill>
                <a:schemeClr val="bg1"/>
              </a:solidFill>
            </a:endParaRPr>
          </a:p>
          <a:p>
            <a:r>
              <a:rPr lang="en-GB" i="1" dirty="0">
                <a:solidFill>
                  <a:schemeClr val="bg1"/>
                </a:solidFill>
              </a:rPr>
              <a:t>Gap left after this finished</a:t>
            </a:r>
            <a:br>
              <a:rPr lang="en-GB" i="1" dirty="0">
                <a:solidFill>
                  <a:schemeClr val="bg1"/>
                </a:solidFill>
              </a:rPr>
            </a:br>
            <a:endParaRPr lang="en-GB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br>
              <a:rPr lang="en-GB" i="1" dirty="0">
                <a:solidFill>
                  <a:schemeClr val="bg1"/>
                </a:solidFill>
              </a:rPr>
            </a:br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237" y="5927226"/>
            <a:ext cx="2098839" cy="736051"/>
          </a:xfrm>
          <a:prstGeom prst="rect">
            <a:avLst/>
          </a:prstGeom>
        </p:spPr>
      </p:pic>
      <p:pic>
        <p:nvPicPr>
          <p:cNvPr id="1026" name="Picture 2" descr="May be an image of 1 person and smiling">
            <a:extLst>
              <a:ext uri="{FF2B5EF4-FFF2-40B4-BE49-F238E27FC236}">
                <a16:creationId xmlns:a16="http://schemas.microsoft.com/office/drawing/2014/main" id="{C9E696BF-D0B3-4B45-B568-518C344B8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425" y="1043716"/>
            <a:ext cx="1796539" cy="241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y be an image of 1 person">
            <a:extLst>
              <a:ext uri="{FF2B5EF4-FFF2-40B4-BE49-F238E27FC236}">
                <a16:creationId xmlns:a16="http://schemas.microsoft.com/office/drawing/2014/main" id="{7E8BC41D-0582-493D-9048-92593F39C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228" y="1387744"/>
            <a:ext cx="2758978" cy="206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o photo description available.">
            <a:extLst>
              <a:ext uri="{FF2B5EF4-FFF2-40B4-BE49-F238E27FC236}">
                <a16:creationId xmlns:a16="http://schemas.microsoft.com/office/drawing/2014/main" id="{12072D2A-B931-4DE1-8994-E1247ADCF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425" y="3696662"/>
            <a:ext cx="1765955" cy="249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No photo description available.">
            <a:extLst>
              <a:ext uri="{FF2B5EF4-FFF2-40B4-BE49-F238E27FC236}">
                <a16:creationId xmlns:a16="http://schemas.microsoft.com/office/drawing/2014/main" id="{C89221A0-76AA-4CD6-9290-6F75B65DB7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228" y="3696662"/>
            <a:ext cx="2758978" cy="206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80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are we now?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>
                <a:solidFill>
                  <a:schemeClr val="bg1"/>
                </a:solidFill>
              </a:rPr>
              <a:t>Connecting in with Think Positive</a:t>
            </a:r>
            <a:br>
              <a:rPr lang="en-GB" i="1" dirty="0">
                <a:solidFill>
                  <a:schemeClr val="bg1"/>
                </a:solidFill>
              </a:rPr>
            </a:br>
            <a:endParaRPr lang="en-GB" i="1" dirty="0">
              <a:solidFill>
                <a:schemeClr val="bg1"/>
              </a:solidFill>
            </a:endParaRPr>
          </a:p>
          <a:p>
            <a:r>
              <a:rPr lang="en-GB" i="1" dirty="0">
                <a:solidFill>
                  <a:schemeClr val="bg1"/>
                </a:solidFill>
              </a:rPr>
              <a:t>Focusing on the long term</a:t>
            </a:r>
          </a:p>
          <a:p>
            <a:endParaRPr lang="en-GB" i="1" dirty="0">
              <a:solidFill>
                <a:schemeClr val="bg1"/>
              </a:solidFill>
            </a:endParaRPr>
          </a:p>
          <a:p>
            <a:r>
              <a:rPr lang="en-GB" i="1" dirty="0">
                <a:solidFill>
                  <a:schemeClr val="bg1"/>
                </a:solidFill>
              </a:rPr>
              <a:t>Working as part of wider network </a:t>
            </a:r>
            <a:br>
              <a:rPr lang="en-GB" i="1" dirty="0">
                <a:solidFill>
                  <a:schemeClr val="bg1"/>
                </a:solidFill>
              </a:rPr>
            </a:br>
            <a:endParaRPr lang="en-GB" i="1" dirty="0">
              <a:solidFill>
                <a:schemeClr val="bg1"/>
              </a:solidFill>
            </a:endParaRPr>
          </a:p>
          <a:p>
            <a:r>
              <a:rPr lang="en-GB" i="1" dirty="0">
                <a:solidFill>
                  <a:schemeClr val="bg1"/>
                </a:solidFill>
              </a:rPr>
              <a:t>The future…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275DED-E2FF-4932-ADFB-BD9C66A83F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876" y="5808937"/>
            <a:ext cx="2098839" cy="7360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ED8176-A584-4EEA-B658-6C85B4BDA6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1451" y="1485729"/>
            <a:ext cx="2340374" cy="1943271"/>
          </a:xfrm>
          <a:prstGeom prst="rect">
            <a:avLst/>
          </a:prstGeom>
        </p:spPr>
      </p:pic>
      <p:pic>
        <p:nvPicPr>
          <p:cNvPr id="2050" name="Picture 2" descr="May be an image of text that says &quot;GCCSA FOCUSES ON: FINANCIAL WELLBEING ENVIRONMENTAL WELLBEING -= MENTAL WELLBEING PHYSICAL WELLBEING&quot;">
            <a:extLst>
              <a:ext uri="{FF2B5EF4-FFF2-40B4-BE49-F238E27FC236}">
                <a16:creationId xmlns:a16="http://schemas.microsoft.com/office/drawing/2014/main" id="{E0A69CCD-1429-4630-A7EB-8BF0D9ECB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921" y="3676479"/>
            <a:ext cx="2267904" cy="226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718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 listening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GCCSA@GLASGOWCLYDE.AC.UK</a:t>
            </a:r>
            <a:r>
              <a:rPr lang="en-GB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619" y="1122363"/>
            <a:ext cx="2956761" cy="103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03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31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Background</vt:lpstr>
      <vt:lpstr>Where are we now? </vt:lpstr>
      <vt:lpstr>Thanks for listening</vt:lpstr>
    </vt:vector>
  </TitlesOfParts>
  <Company>Glasgow Clyde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Ribbon Campaign</dc:title>
  <dc:creator>Jodie McNair</dc:creator>
  <cp:lastModifiedBy>Carly Baxter</cp:lastModifiedBy>
  <cp:revision>34</cp:revision>
  <dcterms:created xsi:type="dcterms:W3CDTF">2021-02-09T11:15:00Z</dcterms:created>
  <dcterms:modified xsi:type="dcterms:W3CDTF">2021-08-30T08:27:23Z</dcterms:modified>
</cp:coreProperties>
</file>