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  <p:sldMasterId id="2147483764" r:id="rId5"/>
  </p:sldMasterIdLst>
  <p:notesMasterIdLst>
    <p:notesMasterId r:id="rId15"/>
  </p:notesMasterIdLst>
  <p:handoutMasterIdLst>
    <p:handoutMasterId r:id="rId16"/>
  </p:handoutMasterIdLst>
  <p:sldIdLst>
    <p:sldId id="260" r:id="rId6"/>
    <p:sldId id="262" r:id="rId7"/>
    <p:sldId id="266" r:id="rId8"/>
    <p:sldId id="268" r:id="rId9"/>
    <p:sldId id="270" r:id="rId10"/>
    <p:sldId id="267" r:id="rId11"/>
    <p:sldId id="271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dy Murray" initials="MM" lastIdx="4" clrIdx="0">
    <p:extLst>
      <p:ext uri="{19B8F6BF-5375-455C-9EA6-DF929625EA0E}">
        <p15:presenceInfo xmlns:p15="http://schemas.microsoft.com/office/powerpoint/2012/main" userId="S::MMurray@slc.ac.uk::b665d240-ff1b-421e-940c-a951cb4066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694"/>
    <a:srgbClr val="6B2172"/>
    <a:srgbClr val="FFFFCC"/>
    <a:srgbClr val="CCCCFF"/>
    <a:srgbClr val="414B74"/>
    <a:srgbClr val="F39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FBF34-5A6F-4DF2-A0B4-E1C251E55D9D}" v="34" dt="2022-08-24T10:26:38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94678"/>
  </p:normalViewPr>
  <p:slideViewPr>
    <p:cSldViewPr snapToGrid="0" snapToObjects="1">
      <p:cViewPr varScale="1">
        <p:scale>
          <a:sx n="154" d="100"/>
          <a:sy n="154" d="100"/>
        </p:scale>
        <p:origin x="5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20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Murray" userId="b665d240-ff1b-421e-940c-a951cb4066b4" providerId="ADAL" clId="{9CFFBF34-5A6F-4DF2-A0B4-E1C251E55D9D}"/>
    <pc:docChg chg="undo custSel addSld delSld modSld">
      <pc:chgData name="Mandy Murray" userId="b665d240-ff1b-421e-940c-a951cb4066b4" providerId="ADAL" clId="{9CFFBF34-5A6F-4DF2-A0B4-E1C251E55D9D}" dt="2022-08-24T10:29:06.334" v="2822" actId="20577"/>
      <pc:docMkLst>
        <pc:docMk/>
      </pc:docMkLst>
      <pc:sldChg chg="del">
        <pc:chgData name="Mandy Murray" userId="b665d240-ff1b-421e-940c-a951cb4066b4" providerId="ADAL" clId="{9CFFBF34-5A6F-4DF2-A0B4-E1C251E55D9D}" dt="2022-08-23T14:53:35.605" v="77" actId="47"/>
        <pc:sldMkLst>
          <pc:docMk/>
          <pc:sldMk cId="2201370393" sldId="256"/>
        </pc:sldMkLst>
      </pc:sldChg>
      <pc:sldChg chg="addSp delSp modSp mod">
        <pc:chgData name="Mandy Murray" userId="b665d240-ff1b-421e-940c-a951cb4066b4" providerId="ADAL" clId="{9CFFBF34-5A6F-4DF2-A0B4-E1C251E55D9D}" dt="2022-08-24T07:38:39.495" v="1120" actId="478"/>
        <pc:sldMkLst>
          <pc:docMk/>
          <pc:sldMk cId="3354800174" sldId="260"/>
        </pc:sldMkLst>
        <pc:spChg chg="mod">
          <ac:chgData name="Mandy Murray" userId="b665d240-ff1b-421e-940c-a951cb4066b4" providerId="ADAL" clId="{9CFFBF34-5A6F-4DF2-A0B4-E1C251E55D9D}" dt="2022-08-23T14:55:34.624" v="94" actId="120"/>
          <ac:spMkLst>
            <pc:docMk/>
            <pc:sldMk cId="3354800174" sldId="260"/>
            <ac:spMk id="2" creationId="{3FEC708A-1038-7B49-9024-4A3B39131A04}"/>
          </ac:spMkLst>
        </pc:spChg>
        <pc:spChg chg="mod">
          <ac:chgData name="Mandy Murray" userId="b665d240-ff1b-421e-940c-a951cb4066b4" providerId="ADAL" clId="{9CFFBF34-5A6F-4DF2-A0B4-E1C251E55D9D}" dt="2022-08-23T14:55:42.022" v="96" actId="1076"/>
          <ac:spMkLst>
            <pc:docMk/>
            <pc:sldMk cId="3354800174" sldId="260"/>
            <ac:spMk id="3" creationId="{D74833F4-3F1F-B74C-8239-313C6944FE1A}"/>
          </ac:spMkLst>
        </pc:spChg>
        <pc:picChg chg="add del mod">
          <ac:chgData name="Mandy Murray" userId="b665d240-ff1b-421e-940c-a951cb4066b4" providerId="ADAL" clId="{9CFFBF34-5A6F-4DF2-A0B4-E1C251E55D9D}" dt="2022-08-24T07:38:38.877" v="1119"/>
          <ac:picMkLst>
            <pc:docMk/>
            <pc:sldMk cId="3354800174" sldId="260"/>
            <ac:picMk id="5" creationId="{6E58416F-5C70-401D-9E3F-00029723436C}"/>
          </ac:picMkLst>
        </pc:picChg>
        <pc:picChg chg="add del mod">
          <ac:chgData name="Mandy Murray" userId="b665d240-ff1b-421e-940c-a951cb4066b4" providerId="ADAL" clId="{9CFFBF34-5A6F-4DF2-A0B4-E1C251E55D9D}" dt="2022-08-23T14:55:14.201" v="90" actId="478"/>
          <ac:picMkLst>
            <pc:docMk/>
            <pc:sldMk cId="3354800174" sldId="260"/>
            <ac:picMk id="5" creationId="{95C791A2-661C-4D69-9223-EBB354F18754}"/>
          </ac:picMkLst>
        </pc:picChg>
        <pc:picChg chg="add del mod">
          <ac:chgData name="Mandy Murray" userId="b665d240-ff1b-421e-940c-a951cb4066b4" providerId="ADAL" clId="{9CFFBF34-5A6F-4DF2-A0B4-E1C251E55D9D}" dt="2022-08-24T07:38:39.495" v="1120" actId="478"/>
          <ac:picMkLst>
            <pc:docMk/>
            <pc:sldMk cId="3354800174" sldId="260"/>
            <ac:picMk id="7" creationId="{95BF2DC3-D534-4313-8554-E8CF34ED2AFE}"/>
          </ac:picMkLst>
        </pc:picChg>
      </pc:sldChg>
      <pc:sldChg chg="addSp delSp modSp mod">
        <pc:chgData name="Mandy Murray" userId="b665d240-ff1b-421e-940c-a951cb4066b4" providerId="ADAL" clId="{9CFFBF34-5A6F-4DF2-A0B4-E1C251E55D9D}" dt="2022-08-24T10:28:34.346" v="2817" actId="20577"/>
        <pc:sldMkLst>
          <pc:docMk/>
          <pc:sldMk cId="1428165148" sldId="262"/>
        </pc:sldMkLst>
        <pc:spChg chg="add del">
          <ac:chgData name="Mandy Murray" userId="b665d240-ff1b-421e-940c-a951cb4066b4" providerId="ADAL" clId="{9CFFBF34-5A6F-4DF2-A0B4-E1C251E55D9D}" dt="2022-08-24T09:28:44.827" v="2555" actId="11529"/>
          <ac:spMkLst>
            <pc:docMk/>
            <pc:sldMk cId="1428165148" sldId="262"/>
            <ac:spMk id="2" creationId="{7659CA04-9F59-40D2-8824-D216A939A3E1}"/>
          </ac:spMkLst>
        </pc:spChg>
        <pc:spChg chg="mod">
          <ac:chgData name="Mandy Murray" userId="b665d240-ff1b-421e-940c-a951cb4066b4" providerId="ADAL" clId="{9CFFBF34-5A6F-4DF2-A0B4-E1C251E55D9D}" dt="2022-08-23T14:56:03.451" v="109" actId="20577"/>
          <ac:spMkLst>
            <pc:docMk/>
            <pc:sldMk cId="1428165148" sldId="262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4T10:28:34.346" v="2817" actId="20577"/>
          <ac:spMkLst>
            <pc:docMk/>
            <pc:sldMk cId="1428165148" sldId="262"/>
            <ac:spMk id="4" creationId="{BA9A85AC-BD61-CA4E-99E7-1F3CE1EFEC11}"/>
          </ac:spMkLst>
        </pc:spChg>
        <pc:picChg chg="del">
          <ac:chgData name="Mandy Murray" userId="b665d240-ff1b-421e-940c-a951cb4066b4" providerId="ADAL" clId="{9CFFBF34-5A6F-4DF2-A0B4-E1C251E55D9D}" dt="2022-08-23T14:56:06.423" v="110" actId="478"/>
          <ac:picMkLst>
            <pc:docMk/>
            <pc:sldMk cId="1428165148" sldId="262"/>
            <ac:picMk id="5" creationId="{30C40210-10FE-4FED-8D93-10292BB04061}"/>
          </ac:picMkLst>
        </pc:picChg>
      </pc:sldChg>
      <pc:sldChg chg="addSp delSp modSp mod">
        <pc:chgData name="Mandy Murray" userId="b665d240-ff1b-421e-940c-a951cb4066b4" providerId="ADAL" clId="{9CFFBF34-5A6F-4DF2-A0B4-E1C251E55D9D}" dt="2022-08-24T09:33:22.248" v="2794" actId="12"/>
        <pc:sldMkLst>
          <pc:docMk/>
          <pc:sldMk cId="4289378315" sldId="265"/>
        </pc:sldMkLst>
        <pc:spChg chg="mod">
          <ac:chgData name="Mandy Murray" userId="b665d240-ff1b-421e-940c-a951cb4066b4" providerId="ADAL" clId="{9CFFBF34-5A6F-4DF2-A0B4-E1C251E55D9D}" dt="2022-08-23T15:03:25.193" v="271" actId="20577"/>
          <ac:spMkLst>
            <pc:docMk/>
            <pc:sldMk cId="4289378315" sldId="265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4T09:33:22.248" v="2794" actId="12"/>
          <ac:spMkLst>
            <pc:docMk/>
            <pc:sldMk cId="4289378315" sldId="265"/>
            <ac:spMk id="4" creationId="{BA9A85AC-BD61-CA4E-99E7-1F3CE1EFEC11}"/>
          </ac:spMkLst>
        </pc:spChg>
        <pc:picChg chg="add del mod">
          <ac:chgData name="Mandy Murray" userId="b665d240-ff1b-421e-940c-a951cb4066b4" providerId="ADAL" clId="{9CFFBF34-5A6F-4DF2-A0B4-E1C251E55D9D}" dt="2022-08-23T15:06:22.859" v="423" actId="478"/>
          <ac:picMkLst>
            <pc:docMk/>
            <pc:sldMk cId="4289378315" sldId="265"/>
            <ac:picMk id="5" creationId="{2FBB33C4-9019-4120-84A5-9D78E0CCA9A3}"/>
          </ac:picMkLst>
        </pc:picChg>
        <pc:picChg chg="add del mod">
          <ac:chgData name="Mandy Murray" userId="b665d240-ff1b-421e-940c-a951cb4066b4" providerId="ADAL" clId="{9CFFBF34-5A6F-4DF2-A0B4-E1C251E55D9D}" dt="2022-08-24T09:08:12.799" v="1887" actId="478"/>
          <ac:picMkLst>
            <pc:docMk/>
            <pc:sldMk cId="4289378315" sldId="265"/>
            <ac:picMk id="7" creationId="{D11F06D7-10A6-4534-B9AC-0FE8AAAC65A0}"/>
          </ac:picMkLst>
        </pc:picChg>
        <pc:picChg chg="add mod">
          <ac:chgData name="Mandy Murray" userId="b665d240-ff1b-421e-940c-a951cb4066b4" providerId="ADAL" clId="{9CFFBF34-5A6F-4DF2-A0B4-E1C251E55D9D}" dt="2022-08-24T09:08:17.716" v="1888" actId="1076"/>
          <ac:picMkLst>
            <pc:docMk/>
            <pc:sldMk cId="4289378315" sldId="265"/>
            <ac:picMk id="9" creationId="{CB395AE7-49E1-4518-8D39-65BCB0A5C120}"/>
          </ac:picMkLst>
        </pc:picChg>
        <pc:picChg chg="add mod">
          <ac:chgData name="Mandy Murray" userId="b665d240-ff1b-421e-940c-a951cb4066b4" providerId="ADAL" clId="{9CFFBF34-5A6F-4DF2-A0B4-E1C251E55D9D}" dt="2022-08-24T09:08:19.607" v="1889" actId="1076"/>
          <ac:picMkLst>
            <pc:docMk/>
            <pc:sldMk cId="4289378315" sldId="265"/>
            <ac:picMk id="11" creationId="{3E2FA0DF-B0A3-4D74-8391-BD6DA2828D8A}"/>
          </ac:picMkLst>
        </pc:picChg>
      </pc:sldChg>
      <pc:sldChg chg="addSp delSp modSp add mod">
        <pc:chgData name="Mandy Murray" userId="b665d240-ff1b-421e-940c-a951cb4066b4" providerId="ADAL" clId="{9CFFBF34-5A6F-4DF2-A0B4-E1C251E55D9D}" dt="2022-08-24T09:32:14.953" v="2774" actId="12"/>
        <pc:sldMkLst>
          <pc:docMk/>
          <pc:sldMk cId="19281128" sldId="266"/>
        </pc:sldMkLst>
        <pc:spChg chg="add mod ord">
          <ac:chgData name="Mandy Murray" userId="b665d240-ff1b-421e-940c-a951cb4066b4" providerId="ADAL" clId="{9CFFBF34-5A6F-4DF2-A0B4-E1C251E55D9D}" dt="2022-08-24T09:28:02.268" v="2552" actId="1076"/>
          <ac:spMkLst>
            <pc:docMk/>
            <pc:sldMk cId="19281128" sldId="266"/>
            <ac:spMk id="2" creationId="{5CE30254-356D-47CC-8CBC-F692B879983B}"/>
          </ac:spMkLst>
        </pc:spChg>
        <pc:spChg chg="mod">
          <ac:chgData name="Mandy Murray" userId="b665d240-ff1b-421e-940c-a951cb4066b4" providerId="ADAL" clId="{9CFFBF34-5A6F-4DF2-A0B4-E1C251E55D9D}" dt="2022-08-23T15:41:55.202" v="926" actId="20577"/>
          <ac:spMkLst>
            <pc:docMk/>
            <pc:sldMk cId="19281128" sldId="266"/>
            <ac:spMk id="3" creationId="{5DCE5AB8-942B-384A-8FFC-D2B0FDB9D4E4}"/>
          </ac:spMkLst>
        </pc:spChg>
        <pc:spChg chg="mod ord">
          <ac:chgData name="Mandy Murray" userId="b665d240-ff1b-421e-940c-a951cb4066b4" providerId="ADAL" clId="{9CFFBF34-5A6F-4DF2-A0B4-E1C251E55D9D}" dt="2022-08-24T09:31:47.921" v="2770" actId="14100"/>
          <ac:spMkLst>
            <pc:docMk/>
            <pc:sldMk cId="19281128" sldId="266"/>
            <ac:spMk id="4" creationId="{BA9A85AC-BD61-CA4E-99E7-1F3CE1EFEC11}"/>
          </ac:spMkLst>
        </pc:spChg>
        <pc:spChg chg="add mod">
          <ac:chgData name="Mandy Murray" userId="b665d240-ff1b-421e-940c-a951cb4066b4" providerId="ADAL" clId="{9CFFBF34-5A6F-4DF2-A0B4-E1C251E55D9D}" dt="2022-08-23T15:08:22.964" v="513" actId="6549"/>
          <ac:spMkLst>
            <pc:docMk/>
            <pc:sldMk cId="19281128" sldId="266"/>
            <ac:spMk id="5" creationId="{86FDB016-1A56-44ED-AE8F-39F47F55E982}"/>
          </ac:spMkLst>
        </pc:spChg>
        <pc:spChg chg="add mod">
          <ac:chgData name="Mandy Murray" userId="b665d240-ff1b-421e-940c-a951cb4066b4" providerId="ADAL" clId="{9CFFBF34-5A6F-4DF2-A0B4-E1C251E55D9D}" dt="2022-08-24T09:22:05.237" v="2429" actId="1076"/>
          <ac:spMkLst>
            <pc:docMk/>
            <pc:sldMk cId="19281128" sldId="266"/>
            <ac:spMk id="6" creationId="{FED018B3-6921-4FDB-9279-2C4D65B52E3A}"/>
          </ac:spMkLst>
        </pc:spChg>
        <pc:spChg chg="add mod">
          <ac:chgData name="Mandy Murray" userId="b665d240-ff1b-421e-940c-a951cb4066b4" providerId="ADAL" clId="{9CFFBF34-5A6F-4DF2-A0B4-E1C251E55D9D}" dt="2022-08-24T09:32:08.738" v="2771" actId="12"/>
          <ac:spMkLst>
            <pc:docMk/>
            <pc:sldMk cId="19281128" sldId="266"/>
            <ac:spMk id="7" creationId="{6CFB1BBD-9476-498E-B01B-CE24DCF68F97}"/>
          </ac:spMkLst>
        </pc:spChg>
        <pc:spChg chg="add mod">
          <ac:chgData name="Mandy Murray" userId="b665d240-ff1b-421e-940c-a951cb4066b4" providerId="ADAL" clId="{9CFFBF34-5A6F-4DF2-A0B4-E1C251E55D9D}" dt="2022-08-24T09:32:14.953" v="2774" actId="12"/>
          <ac:spMkLst>
            <pc:docMk/>
            <pc:sldMk cId="19281128" sldId="266"/>
            <ac:spMk id="8" creationId="{44C0C737-DE63-4B53-8D5C-F9189103DB36}"/>
          </ac:spMkLst>
        </pc:spChg>
        <pc:spChg chg="add del mod">
          <ac:chgData name="Mandy Murray" userId="b665d240-ff1b-421e-940c-a951cb4066b4" providerId="ADAL" clId="{9CFFBF34-5A6F-4DF2-A0B4-E1C251E55D9D}" dt="2022-08-24T09:22:53.127" v="2437"/>
          <ac:spMkLst>
            <pc:docMk/>
            <pc:sldMk cId="19281128" sldId="266"/>
            <ac:spMk id="9" creationId="{EC822173-19A3-4B49-9FE3-862E05EB43D5}"/>
          </ac:spMkLst>
        </pc:spChg>
        <pc:spChg chg="add del mod">
          <ac:chgData name="Mandy Murray" userId="b665d240-ff1b-421e-940c-a951cb4066b4" providerId="ADAL" clId="{9CFFBF34-5A6F-4DF2-A0B4-E1C251E55D9D}" dt="2022-08-24T09:22:57.448" v="2439"/>
          <ac:spMkLst>
            <pc:docMk/>
            <pc:sldMk cId="19281128" sldId="266"/>
            <ac:spMk id="10" creationId="{F1B9D554-59F0-49D5-8E7E-E42958489476}"/>
          </ac:spMkLst>
        </pc:spChg>
        <pc:spChg chg="add mod ord">
          <ac:chgData name="Mandy Murray" userId="b665d240-ff1b-421e-940c-a951cb4066b4" providerId="ADAL" clId="{9CFFBF34-5A6F-4DF2-A0B4-E1C251E55D9D}" dt="2022-08-24T09:27:14.765" v="2546" actId="14100"/>
          <ac:spMkLst>
            <pc:docMk/>
            <pc:sldMk cId="19281128" sldId="266"/>
            <ac:spMk id="11" creationId="{A178B1BF-53BF-407A-A0F1-585750B003DF}"/>
          </ac:spMkLst>
        </pc:spChg>
        <pc:spChg chg="add mod ord">
          <ac:chgData name="Mandy Murray" userId="b665d240-ff1b-421e-940c-a951cb4066b4" providerId="ADAL" clId="{9CFFBF34-5A6F-4DF2-A0B4-E1C251E55D9D}" dt="2022-08-24T09:27:06.315" v="2545" actId="14100"/>
          <ac:spMkLst>
            <pc:docMk/>
            <pc:sldMk cId="19281128" sldId="266"/>
            <ac:spMk id="12" creationId="{E3F3B91A-F145-416F-A826-95407D5E70DB}"/>
          </ac:spMkLst>
        </pc:spChg>
      </pc:sldChg>
      <pc:sldChg chg="del">
        <pc:chgData name="Mandy Murray" userId="b665d240-ff1b-421e-940c-a951cb4066b4" providerId="ADAL" clId="{9CFFBF34-5A6F-4DF2-A0B4-E1C251E55D9D}" dt="2022-08-23T14:53:08.405" v="69" actId="2696"/>
        <pc:sldMkLst>
          <pc:docMk/>
          <pc:sldMk cId="3455640483" sldId="266"/>
        </pc:sldMkLst>
      </pc:sldChg>
      <pc:sldChg chg="addSp delSp modSp add mod">
        <pc:chgData name="Mandy Murray" userId="b665d240-ff1b-421e-940c-a951cb4066b4" providerId="ADAL" clId="{9CFFBF34-5A6F-4DF2-A0B4-E1C251E55D9D}" dt="2022-08-24T09:32:46.017" v="2780" actId="12"/>
        <pc:sldMkLst>
          <pc:docMk/>
          <pc:sldMk cId="1423063335" sldId="267"/>
        </pc:sldMkLst>
        <pc:spChg chg="add del mod">
          <ac:chgData name="Mandy Murray" userId="b665d240-ff1b-421e-940c-a951cb4066b4" providerId="ADAL" clId="{9CFFBF34-5A6F-4DF2-A0B4-E1C251E55D9D}" dt="2022-08-23T15:08:06.655" v="509" actId="478"/>
          <ac:spMkLst>
            <pc:docMk/>
            <pc:sldMk cId="1423063335" sldId="267"/>
            <ac:spMk id="2" creationId="{4A03C170-7198-4270-A61B-59383EE5582D}"/>
          </ac:spMkLst>
        </pc:spChg>
        <pc:spChg chg="mod">
          <ac:chgData name="Mandy Murray" userId="b665d240-ff1b-421e-940c-a951cb4066b4" providerId="ADAL" clId="{9CFFBF34-5A6F-4DF2-A0B4-E1C251E55D9D}" dt="2022-08-23T15:02:42.953" v="195" actId="20577"/>
          <ac:spMkLst>
            <pc:docMk/>
            <pc:sldMk cId="1423063335" sldId="267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3T15:10:42.643" v="849" actId="12"/>
          <ac:spMkLst>
            <pc:docMk/>
            <pc:sldMk cId="1423063335" sldId="267"/>
            <ac:spMk id="4" creationId="{BA9A85AC-BD61-CA4E-99E7-1F3CE1EFEC11}"/>
          </ac:spMkLst>
        </pc:spChg>
        <pc:spChg chg="add mod">
          <ac:chgData name="Mandy Murray" userId="b665d240-ff1b-421e-940c-a951cb4066b4" providerId="ADAL" clId="{9CFFBF34-5A6F-4DF2-A0B4-E1C251E55D9D}" dt="2022-08-24T09:32:46.017" v="2780" actId="12"/>
          <ac:spMkLst>
            <pc:docMk/>
            <pc:sldMk cId="1423063335" sldId="267"/>
            <ac:spMk id="5" creationId="{47689B25-1676-482E-994B-A196C56F66E8}"/>
          </ac:spMkLst>
        </pc:spChg>
      </pc:sldChg>
      <pc:sldChg chg="del">
        <pc:chgData name="Mandy Murray" userId="b665d240-ff1b-421e-940c-a951cb4066b4" providerId="ADAL" clId="{9CFFBF34-5A6F-4DF2-A0B4-E1C251E55D9D}" dt="2022-08-23T14:53:10.831" v="70" actId="2696"/>
        <pc:sldMkLst>
          <pc:docMk/>
          <pc:sldMk cId="4079039322" sldId="267"/>
        </pc:sldMkLst>
      </pc:sldChg>
      <pc:sldChg chg="addSp delSp modSp add mod">
        <pc:chgData name="Mandy Murray" userId="b665d240-ff1b-421e-940c-a951cb4066b4" providerId="ADAL" clId="{9CFFBF34-5A6F-4DF2-A0B4-E1C251E55D9D}" dt="2022-08-24T10:28:53.831" v="2820" actId="1076"/>
        <pc:sldMkLst>
          <pc:docMk/>
          <pc:sldMk cId="940967220" sldId="268"/>
        </pc:sldMkLst>
        <pc:spChg chg="mod">
          <ac:chgData name="Mandy Murray" userId="b665d240-ff1b-421e-940c-a951cb4066b4" providerId="ADAL" clId="{9CFFBF34-5A6F-4DF2-A0B4-E1C251E55D9D}" dt="2022-08-24T08:01:39.206" v="1577" actId="14100"/>
          <ac:spMkLst>
            <pc:docMk/>
            <pc:sldMk cId="940967220" sldId="268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4T09:32:27.300" v="2776" actId="20578"/>
          <ac:spMkLst>
            <pc:docMk/>
            <pc:sldMk cId="940967220" sldId="268"/>
            <ac:spMk id="4" creationId="{BA9A85AC-BD61-CA4E-99E7-1F3CE1EFEC11}"/>
          </ac:spMkLst>
        </pc:spChg>
        <pc:spChg chg="add mod">
          <ac:chgData name="Mandy Murray" userId="b665d240-ff1b-421e-940c-a951cb4066b4" providerId="ADAL" clId="{9CFFBF34-5A6F-4DF2-A0B4-E1C251E55D9D}" dt="2022-08-23T15:08:27.103" v="514" actId="6549"/>
          <ac:spMkLst>
            <pc:docMk/>
            <pc:sldMk cId="940967220" sldId="268"/>
            <ac:spMk id="5" creationId="{699A1381-88E7-49A1-83F2-391497F121ED}"/>
          </ac:spMkLst>
        </pc:spChg>
        <pc:picChg chg="add del mod">
          <ac:chgData name="Mandy Murray" userId="b665d240-ff1b-421e-940c-a951cb4066b4" providerId="ADAL" clId="{9CFFBF34-5A6F-4DF2-A0B4-E1C251E55D9D}" dt="2022-08-23T15:43:24.320" v="1069" actId="478"/>
          <ac:picMkLst>
            <pc:docMk/>
            <pc:sldMk cId="940967220" sldId="268"/>
            <ac:picMk id="6" creationId="{3D693CA8-0E8A-4E33-BDCD-436465231D15}"/>
          </ac:picMkLst>
        </pc:picChg>
        <pc:picChg chg="add mod">
          <ac:chgData name="Mandy Murray" userId="b665d240-ff1b-421e-940c-a951cb4066b4" providerId="ADAL" clId="{9CFFBF34-5A6F-4DF2-A0B4-E1C251E55D9D}" dt="2022-08-24T10:28:48.112" v="2818" actId="14100"/>
          <ac:picMkLst>
            <pc:docMk/>
            <pc:sldMk cId="940967220" sldId="268"/>
            <ac:picMk id="8" creationId="{B4DD304A-5749-4234-B487-F85DDA845826}"/>
          </ac:picMkLst>
        </pc:picChg>
        <pc:picChg chg="add mod">
          <ac:chgData name="Mandy Murray" userId="b665d240-ff1b-421e-940c-a951cb4066b4" providerId="ADAL" clId="{9CFFBF34-5A6F-4DF2-A0B4-E1C251E55D9D}" dt="2022-08-24T10:28:53.831" v="2820" actId="1076"/>
          <ac:picMkLst>
            <pc:docMk/>
            <pc:sldMk cId="940967220" sldId="268"/>
            <ac:picMk id="10" creationId="{5974BD3C-7819-4A32-A966-C6A785DF9189}"/>
          </ac:picMkLst>
        </pc:picChg>
      </pc:sldChg>
      <pc:sldChg chg="del">
        <pc:chgData name="Mandy Murray" userId="b665d240-ff1b-421e-940c-a951cb4066b4" providerId="ADAL" clId="{9CFFBF34-5A6F-4DF2-A0B4-E1C251E55D9D}" dt="2022-08-23T14:53:13.150" v="71" actId="2696"/>
        <pc:sldMkLst>
          <pc:docMk/>
          <pc:sldMk cId="1470829701" sldId="268"/>
        </pc:sldMkLst>
      </pc:sldChg>
      <pc:sldChg chg="addSp delSp modSp add mod">
        <pc:chgData name="Mandy Murray" userId="b665d240-ff1b-421e-940c-a951cb4066b4" providerId="ADAL" clId="{9CFFBF34-5A6F-4DF2-A0B4-E1C251E55D9D}" dt="2022-08-24T10:29:06.334" v="2822" actId="20577"/>
        <pc:sldMkLst>
          <pc:docMk/>
          <pc:sldMk cId="2457130615" sldId="269"/>
        </pc:sldMkLst>
        <pc:spChg chg="mod">
          <ac:chgData name="Mandy Murray" userId="b665d240-ff1b-421e-940c-a951cb4066b4" providerId="ADAL" clId="{9CFFBF34-5A6F-4DF2-A0B4-E1C251E55D9D}" dt="2022-08-23T15:09:05.039" v="590" actId="20577"/>
          <ac:spMkLst>
            <pc:docMk/>
            <pc:sldMk cId="2457130615" sldId="269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4T10:29:06.334" v="2822" actId="20577"/>
          <ac:spMkLst>
            <pc:docMk/>
            <pc:sldMk cId="2457130615" sldId="269"/>
            <ac:spMk id="4" creationId="{BA9A85AC-BD61-CA4E-99E7-1F3CE1EFEC11}"/>
          </ac:spMkLst>
        </pc:spChg>
        <pc:graphicFrameChg chg="add del modGraphic">
          <ac:chgData name="Mandy Murray" userId="b665d240-ff1b-421e-940c-a951cb4066b4" providerId="ADAL" clId="{9CFFBF34-5A6F-4DF2-A0B4-E1C251E55D9D}" dt="2022-08-24T09:13:26.080" v="2061" actId="1032"/>
          <ac:graphicFrameMkLst>
            <pc:docMk/>
            <pc:sldMk cId="2457130615" sldId="269"/>
            <ac:graphicFrameMk id="2" creationId="{833F0C6B-013E-41C7-8CD1-D7DCE5D1144A}"/>
          </ac:graphicFrameMkLst>
        </pc:graphicFrameChg>
      </pc:sldChg>
      <pc:sldChg chg="del">
        <pc:chgData name="Mandy Murray" userId="b665d240-ff1b-421e-940c-a951cb4066b4" providerId="ADAL" clId="{9CFFBF34-5A6F-4DF2-A0B4-E1C251E55D9D}" dt="2022-08-23T14:53:15.006" v="72" actId="2696"/>
        <pc:sldMkLst>
          <pc:docMk/>
          <pc:sldMk cId="3183778011" sldId="269"/>
        </pc:sldMkLst>
      </pc:sldChg>
      <pc:sldChg chg="delSp modSp add mod">
        <pc:chgData name="Mandy Murray" userId="b665d240-ff1b-421e-940c-a951cb4066b4" providerId="ADAL" clId="{9CFFBF34-5A6F-4DF2-A0B4-E1C251E55D9D}" dt="2022-08-24T09:32:36.309" v="2777" actId="12"/>
        <pc:sldMkLst>
          <pc:docMk/>
          <pc:sldMk cId="231083328" sldId="270"/>
        </pc:sldMkLst>
        <pc:spChg chg="mod">
          <ac:chgData name="Mandy Murray" userId="b665d240-ff1b-421e-940c-a951cb4066b4" providerId="ADAL" clId="{9CFFBF34-5A6F-4DF2-A0B4-E1C251E55D9D}" dt="2022-08-24T08:03:29.529" v="1725" actId="14100"/>
          <ac:spMkLst>
            <pc:docMk/>
            <pc:sldMk cId="231083328" sldId="270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4T09:32:36.309" v="2777" actId="12"/>
          <ac:spMkLst>
            <pc:docMk/>
            <pc:sldMk cId="231083328" sldId="270"/>
            <ac:spMk id="4" creationId="{BA9A85AC-BD61-CA4E-99E7-1F3CE1EFEC11}"/>
          </ac:spMkLst>
        </pc:spChg>
        <pc:spChg chg="mod">
          <ac:chgData name="Mandy Murray" userId="b665d240-ff1b-421e-940c-a951cb4066b4" providerId="ADAL" clId="{9CFFBF34-5A6F-4DF2-A0B4-E1C251E55D9D}" dt="2022-08-24T08:00:47.563" v="1535" actId="5793"/>
          <ac:spMkLst>
            <pc:docMk/>
            <pc:sldMk cId="231083328" sldId="270"/>
            <ac:spMk id="5" creationId="{699A1381-88E7-49A1-83F2-391497F121ED}"/>
          </ac:spMkLst>
        </pc:spChg>
        <pc:picChg chg="mod">
          <ac:chgData name="Mandy Murray" userId="b665d240-ff1b-421e-940c-a951cb4066b4" providerId="ADAL" clId="{9CFFBF34-5A6F-4DF2-A0B4-E1C251E55D9D}" dt="2022-08-24T09:08:43.228" v="1891" actId="1076"/>
          <ac:picMkLst>
            <pc:docMk/>
            <pc:sldMk cId="231083328" sldId="270"/>
            <ac:picMk id="6" creationId="{3D693CA8-0E8A-4E33-BDCD-436465231D15}"/>
          </ac:picMkLst>
        </pc:picChg>
        <pc:picChg chg="del">
          <ac:chgData name="Mandy Murray" userId="b665d240-ff1b-421e-940c-a951cb4066b4" providerId="ADAL" clId="{9CFFBF34-5A6F-4DF2-A0B4-E1C251E55D9D}" dt="2022-08-23T15:43:26.662" v="1070" actId="478"/>
          <ac:picMkLst>
            <pc:docMk/>
            <pc:sldMk cId="231083328" sldId="270"/>
            <ac:picMk id="8" creationId="{B4DD304A-5749-4234-B487-F85DDA845826}"/>
          </ac:picMkLst>
        </pc:picChg>
        <pc:picChg chg="del">
          <ac:chgData name="Mandy Murray" userId="b665d240-ff1b-421e-940c-a951cb4066b4" providerId="ADAL" clId="{9CFFBF34-5A6F-4DF2-A0B4-E1C251E55D9D}" dt="2022-08-23T15:43:27.985" v="1071" actId="478"/>
          <ac:picMkLst>
            <pc:docMk/>
            <pc:sldMk cId="231083328" sldId="270"/>
            <ac:picMk id="10" creationId="{5974BD3C-7819-4A32-A966-C6A785DF9189}"/>
          </ac:picMkLst>
        </pc:picChg>
      </pc:sldChg>
      <pc:sldChg chg="del">
        <pc:chgData name="Mandy Murray" userId="b665d240-ff1b-421e-940c-a951cb4066b4" providerId="ADAL" clId="{9CFFBF34-5A6F-4DF2-A0B4-E1C251E55D9D}" dt="2022-08-23T14:53:20.916" v="73" actId="47"/>
        <pc:sldMkLst>
          <pc:docMk/>
          <pc:sldMk cId="2317514478" sldId="270"/>
        </pc:sldMkLst>
      </pc:sldChg>
      <pc:sldChg chg="del">
        <pc:chgData name="Mandy Murray" userId="b665d240-ff1b-421e-940c-a951cb4066b4" providerId="ADAL" clId="{9CFFBF34-5A6F-4DF2-A0B4-E1C251E55D9D}" dt="2022-08-23T14:53:20.916" v="73" actId="47"/>
        <pc:sldMkLst>
          <pc:docMk/>
          <pc:sldMk cId="3629457126" sldId="271"/>
        </pc:sldMkLst>
      </pc:sldChg>
      <pc:sldChg chg="addSp modSp add mod">
        <pc:chgData name="Mandy Murray" userId="b665d240-ff1b-421e-940c-a951cb4066b4" providerId="ADAL" clId="{9CFFBF34-5A6F-4DF2-A0B4-E1C251E55D9D}" dt="2022-08-24T10:27:57.059" v="2816" actId="207"/>
        <pc:sldMkLst>
          <pc:docMk/>
          <pc:sldMk cId="4041470640" sldId="271"/>
        </pc:sldMkLst>
        <pc:spChg chg="add mod ord">
          <ac:chgData name="Mandy Murray" userId="b665d240-ff1b-421e-940c-a951cb4066b4" providerId="ADAL" clId="{9CFFBF34-5A6F-4DF2-A0B4-E1C251E55D9D}" dt="2022-08-24T10:26:16.094" v="2802" actId="167"/>
          <ac:spMkLst>
            <pc:docMk/>
            <pc:sldMk cId="4041470640" sldId="271"/>
            <ac:spMk id="2" creationId="{E55AD94A-9C8E-492D-8322-A628B8CF0558}"/>
          </ac:spMkLst>
        </pc:spChg>
        <pc:spChg chg="mod">
          <ac:chgData name="Mandy Murray" userId="b665d240-ff1b-421e-940c-a951cb4066b4" providerId="ADAL" clId="{9CFFBF34-5A6F-4DF2-A0B4-E1C251E55D9D}" dt="2022-08-24T07:57:09.087" v="1265" actId="20577"/>
          <ac:spMkLst>
            <pc:docMk/>
            <pc:sldMk cId="4041470640" sldId="271"/>
            <ac:spMk id="3" creationId="{5DCE5AB8-942B-384A-8FFC-D2B0FDB9D4E4}"/>
          </ac:spMkLst>
        </pc:spChg>
        <pc:spChg chg="mod">
          <ac:chgData name="Mandy Murray" userId="b665d240-ff1b-421e-940c-a951cb4066b4" providerId="ADAL" clId="{9CFFBF34-5A6F-4DF2-A0B4-E1C251E55D9D}" dt="2022-08-24T09:16:29.500" v="2067"/>
          <ac:spMkLst>
            <pc:docMk/>
            <pc:sldMk cId="4041470640" sldId="271"/>
            <ac:spMk id="4" creationId="{BA9A85AC-BD61-CA4E-99E7-1F3CE1EFEC11}"/>
          </ac:spMkLst>
        </pc:spChg>
        <pc:spChg chg="mod">
          <ac:chgData name="Mandy Murray" userId="b665d240-ff1b-421e-940c-a951cb4066b4" providerId="ADAL" clId="{9CFFBF34-5A6F-4DF2-A0B4-E1C251E55D9D}" dt="2022-08-24T10:26:27.768" v="2805" actId="1076"/>
          <ac:spMkLst>
            <pc:docMk/>
            <pc:sldMk cId="4041470640" sldId="271"/>
            <ac:spMk id="5" creationId="{47689B25-1676-482E-994B-A196C56F66E8}"/>
          </ac:spMkLst>
        </pc:spChg>
        <pc:spChg chg="add mod">
          <ac:chgData name="Mandy Murray" userId="b665d240-ff1b-421e-940c-a951cb4066b4" providerId="ADAL" clId="{9CFFBF34-5A6F-4DF2-A0B4-E1C251E55D9D}" dt="2022-08-24T10:27:22.995" v="2813" actId="207"/>
          <ac:spMkLst>
            <pc:docMk/>
            <pc:sldMk cId="4041470640" sldId="271"/>
            <ac:spMk id="6" creationId="{EF89A6CA-F547-4D19-8CFE-A0FDE0B67F4E}"/>
          </ac:spMkLst>
        </pc:spChg>
        <pc:spChg chg="add mod">
          <ac:chgData name="Mandy Murray" userId="b665d240-ff1b-421e-940c-a951cb4066b4" providerId="ADAL" clId="{9CFFBF34-5A6F-4DF2-A0B4-E1C251E55D9D}" dt="2022-08-24T10:27:57.059" v="2816" actId="207"/>
          <ac:spMkLst>
            <pc:docMk/>
            <pc:sldMk cId="4041470640" sldId="271"/>
            <ac:spMk id="7" creationId="{4533C297-ED8B-4FA7-86BF-3F082AC20D57}"/>
          </ac:spMkLst>
        </pc:spChg>
        <pc:spChg chg="add mod ord">
          <ac:chgData name="Mandy Murray" userId="b665d240-ff1b-421e-940c-a951cb4066b4" providerId="ADAL" clId="{9CFFBF34-5A6F-4DF2-A0B4-E1C251E55D9D}" dt="2022-08-24T10:27:45.765" v="2814" actId="207"/>
          <ac:spMkLst>
            <pc:docMk/>
            <pc:sldMk cId="4041470640" sldId="271"/>
            <ac:spMk id="8" creationId="{E74389DD-1604-477F-9D72-0977102FB354}"/>
          </ac:spMkLst>
        </pc:spChg>
        <pc:spChg chg="add mod ord">
          <ac:chgData name="Mandy Murray" userId="b665d240-ff1b-421e-940c-a951cb4066b4" providerId="ADAL" clId="{9CFFBF34-5A6F-4DF2-A0B4-E1C251E55D9D}" dt="2022-08-24T10:27:51.908" v="2815" actId="167"/>
          <ac:spMkLst>
            <pc:docMk/>
            <pc:sldMk cId="4041470640" sldId="271"/>
            <ac:spMk id="9" creationId="{8C7F505D-5180-4478-8E35-1E2FD5C9CD0E}"/>
          </ac:spMkLst>
        </pc:spChg>
      </pc:sldChg>
      <pc:sldChg chg="del">
        <pc:chgData name="Mandy Murray" userId="b665d240-ff1b-421e-940c-a951cb4066b4" providerId="ADAL" clId="{9CFFBF34-5A6F-4DF2-A0B4-E1C251E55D9D}" dt="2022-08-23T14:53:20.916" v="73" actId="47"/>
        <pc:sldMkLst>
          <pc:docMk/>
          <pc:sldMk cId="1640289277" sldId="272"/>
        </pc:sldMkLst>
      </pc:sldChg>
      <pc:sldChg chg="del">
        <pc:chgData name="Mandy Murray" userId="b665d240-ff1b-421e-940c-a951cb4066b4" providerId="ADAL" clId="{9CFFBF34-5A6F-4DF2-A0B4-E1C251E55D9D}" dt="2022-08-23T14:53:20.916" v="73" actId="47"/>
        <pc:sldMkLst>
          <pc:docMk/>
          <pc:sldMk cId="2938023703" sldId="273"/>
        </pc:sldMkLst>
      </pc:sldChg>
      <pc:sldChg chg="del">
        <pc:chgData name="Mandy Murray" userId="b665d240-ff1b-421e-940c-a951cb4066b4" providerId="ADAL" clId="{9CFFBF34-5A6F-4DF2-A0B4-E1C251E55D9D}" dt="2022-08-23T14:53:26.017" v="74" actId="47"/>
        <pc:sldMkLst>
          <pc:docMk/>
          <pc:sldMk cId="1133241640" sldId="274"/>
        </pc:sldMkLst>
      </pc:sldChg>
      <pc:sldChg chg="del">
        <pc:chgData name="Mandy Murray" userId="b665d240-ff1b-421e-940c-a951cb4066b4" providerId="ADAL" clId="{9CFFBF34-5A6F-4DF2-A0B4-E1C251E55D9D}" dt="2022-08-23T14:53:26.017" v="74" actId="47"/>
        <pc:sldMkLst>
          <pc:docMk/>
          <pc:sldMk cId="324899928" sldId="275"/>
        </pc:sldMkLst>
      </pc:sldChg>
      <pc:sldChg chg="del">
        <pc:chgData name="Mandy Murray" userId="b665d240-ff1b-421e-940c-a951cb4066b4" providerId="ADAL" clId="{9CFFBF34-5A6F-4DF2-A0B4-E1C251E55D9D}" dt="2022-08-23T14:53:26.017" v="74" actId="47"/>
        <pc:sldMkLst>
          <pc:docMk/>
          <pc:sldMk cId="1321068698" sldId="276"/>
        </pc:sldMkLst>
      </pc:sldChg>
      <pc:sldChg chg="del">
        <pc:chgData name="Mandy Murray" userId="b665d240-ff1b-421e-940c-a951cb4066b4" providerId="ADAL" clId="{9CFFBF34-5A6F-4DF2-A0B4-E1C251E55D9D}" dt="2022-08-23T14:53:26.017" v="74" actId="47"/>
        <pc:sldMkLst>
          <pc:docMk/>
          <pc:sldMk cId="1518776713" sldId="277"/>
        </pc:sldMkLst>
      </pc:sldChg>
      <pc:sldChg chg="del">
        <pc:chgData name="Mandy Murray" userId="b665d240-ff1b-421e-940c-a951cb4066b4" providerId="ADAL" clId="{9CFFBF34-5A6F-4DF2-A0B4-E1C251E55D9D}" dt="2022-08-23T14:53:26.017" v="74" actId="47"/>
        <pc:sldMkLst>
          <pc:docMk/>
          <pc:sldMk cId="3221600836" sldId="278"/>
        </pc:sldMkLst>
      </pc:sldChg>
      <pc:sldChg chg="del">
        <pc:chgData name="Mandy Murray" userId="b665d240-ff1b-421e-940c-a951cb4066b4" providerId="ADAL" clId="{9CFFBF34-5A6F-4DF2-A0B4-E1C251E55D9D}" dt="2022-08-23T14:53:29.584" v="75" actId="47"/>
        <pc:sldMkLst>
          <pc:docMk/>
          <pc:sldMk cId="1708586792" sldId="279"/>
        </pc:sldMkLst>
      </pc:sldChg>
      <pc:sldChg chg="del">
        <pc:chgData name="Mandy Murray" userId="b665d240-ff1b-421e-940c-a951cb4066b4" providerId="ADAL" clId="{9CFFBF34-5A6F-4DF2-A0B4-E1C251E55D9D}" dt="2022-08-23T14:53:29.584" v="75" actId="47"/>
        <pc:sldMkLst>
          <pc:docMk/>
          <pc:sldMk cId="3357343581" sldId="280"/>
        </pc:sldMkLst>
      </pc:sldChg>
      <pc:sldChg chg="del">
        <pc:chgData name="Mandy Murray" userId="b665d240-ff1b-421e-940c-a951cb4066b4" providerId="ADAL" clId="{9CFFBF34-5A6F-4DF2-A0B4-E1C251E55D9D}" dt="2022-08-23T14:53:29.584" v="75" actId="47"/>
        <pc:sldMkLst>
          <pc:docMk/>
          <pc:sldMk cId="3032580936" sldId="281"/>
        </pc:sldMkLst>
      </pc:sldChg>
      <pc:sldChg chg="del">
        <pc:chgData name="Mandy Murray" userId="b665d240-ff1b-421e-940c-a951cb4066b4" providerId="ADAL" clId="{9CFFBF34-5A6F-4DF2-A0B4-E1C251E55D9D}" dt="2022-08-23T14:53:32.296" v="76" actId="47"/>
        <pc:sldMkLst>
          <pc:docMk/>
          <pc:sldMk cId="1413393788" sldId="282"/>
        </pc:sldMkLst>
      </pc:sldChg>
      <pc:sldChg chg="del">
        <pc:chgData name="Mandy Murray" userId="b665d240-ff1b-421e-940c-a951cb4066b4" providerId="ADAL" clId="{9CFFBF34-5A6F-4DF2-A0B4-E1C251E55D9D}" dt="2022-08-23T14:53:32.296" v="76" actId="47"/>
        <pc:sldMkLst>
          <pc:docMk/>
          <pc:sldMk cId="3674243973" sldId="283"/>
        </pc:sldMkLst>
      </pc:sldChg>
      <pc:sldChg chg="del">
        <pc:chgData name="Mandy Murray" userId="b665d240-ff1b-421e-940c-a951cb4066b4" providerId="ADAL" clId="{9CFFBF34-5A6F-4DF2-A0B4-E1C251E55D9D}" dt="2022-08-23T14:53:35.605" v="77" actId="47"/>
        <pc:sldMkLst>
          <pc:docMk/>
          <pc:sldMk cId="2340299124" sldId="284"/>
        </pc:sldMkLst>
      </pc:sldChg>
      <pc:sldChg chg="del">
        <pc:chgData name="Mandy Murray" userId="b665d240-ff1b-421e-940c-a951cb4066b4" providerId="ADAL" clId="{9CFFBF34-5A6F-4DF2-A0B4-E1C251E55D9D}" dt="2022-08-23T14:53:39.315" v="78" actId="47"/>
        <pc:sldMkLst>
          <pc:docMk/>
          <pc:sldMk cId="1374650058" sldId="285"/>
        </pc:sldMkLst>
      </pc:sldChg>
      <pc:sldChg chg="del">
        <pc:chgData name="Mandy Murray" userId="b665d240-ff1b-421e-940c-a951cb4066b4" providerId="ADAL" clId="{9CFFBF34-5A6F-4DF2-A0B4-E1C251E55D9D}" dt="2022-08-23T14:53:39.315" v="78" actId="47"/>
        <pc:sldMkLst>
          <pc:docMk/>
          <pc:sldMk cId="1970320947" sldId="286"/>
        </pc:sldMkLst>
      </pc:sldChg>
      <pc:sldChg chg="del">
        <pc:chgData name="Mandy Murray" userId="b665d240-ff1b-421e-940c-a951cb4066b4" providerId="ADAL" clId="{9CFFBF34-5A6F-4DF2-A0B4-E1C251E55D9D}" dt="2022-08-23T14:53:41.387" v="79" actId="47"/>
        <pc:sldMkLst>
          <pc:docMk/>
          <pc:sldMk cId="648898112" sldId="287"/>
        </pc:sldMkLst>
      </pc:sldChg>
      <pc:sldChg chg="del">
        <pc:chgData name="Mandy Murray" userId="b665d240-ff1b-421e-940c-a951cb4066b4" providerId="ADAL" clId="{9CFFBF34-5A6F-4DF2-A0B4-E1C251E55D9D}" dt="2022-08-23T14:53:41.387" v="79" actId="47"/>
        <pc:sldMkLst>
          <pc:docMk/>
          <pc:sldMk cId="3407889901" sldId="288"/>
        </pc:sldMkLst>
      </pc:sldChg>
      <pc:sldChg chg="del">
        <pc:chgData name="Mandy Murray" userId="b665d240-ff1b-421e-940c-a951cb4066b4" providerId="ADAL" clId="{9CFFBF34-5A6F-4DF2-A0B4-E1C251E55D9D}" dt="2022-08-23T14:53:35.605" v="77" actId="47"/>
        <pc:sldMkLst>
          <pc:docMk/>
          <pc:sldMk cId="1343396527" sldId="291"/>
        </pc:sldMkLst>
      </pc:sldChg>
      <pc:sldChg chg="del">
        <pc:chgData name="Mandy Murray" userId="b665d240-ff1b-421e-940c-a951cb4066b4" providerId="ADAL" clId="{9CFFBF34-5A6F-4DF2-A0B4-E1C251E55D9D}" dt="2022-08-23T14:53:39.315" v="78" actId="47"/>
        <pc:sldMkLst>
          <pc:docMk/>
          <pc:sldMk cId="1657927729" sldId="292"/>
        </pc:sldMkLst>
      </pc:sldChg>
      <pc:sldChg chg="del">
        <pc:chgData name="Mandy Murray" userId="b665d240-ff1b-421e-940c-a951cb4066b4" providerId="ADAL" clId="{9CFFBF34-5A6F-4DF2-A0B4-E1C251E55D9D}" dt="2022-08-23T14:53:32.296" v="76" actId="47"/>
        <pc:sldMkLst>
          <pc:docMk/>
          <pc:sldMk cId="3788947919" sldId="293"/>
        </pc:sldMkLst>
      </pc:sldChg>
      <pc:sldMasterChg chg="delSldLayout">
        <pc:chgData name="Mandy Murray" userId="b665d240-ff1b-421e-940c-a951cb4066b4" providerId="ADAL" clId="{9CFFBF34-5A6F-4DF2-A0B4-E1C251E55D9D}" dt="2022-08-23T14:53:35.605" v="77" actId="47"/>
        <pc:sldMasterMkLst>
          <pc:docMk/>
          <pc:sldMasterMk cId="2931789910" sldId="2147483764"/>
        </pc:sldMasterMkLst>
        <pc:sldLayoutChg chg="del">
          <pc:chgData name="Mandy Murray" userId="b665d240-ff1b-421e-940c-a951cb4066b4" providerId="ADAL" clId="{9CFFBF34-5A6F-4DF2-A0B4-E1C251E55D9D}" dt="2022-08-23T14:53:35.605" v="77" actId="47"/>
          <pc:sldLayoutMkLst>
            <pc:docMk/>
            <pc:sldMasterMk cId="2931789910" sldId="2147483764"/>
            <pc:sldLayoutMk cId="4918822" sldId="21474837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418DA1-3EFB-8540-9026-5E93306592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D4429-C854-394C-B3B0-8F897291B6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78F8-58DC-3041-956B-ADBD555543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ED34D-689F-5947-B70E-0FD3FC4459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B5099-9043-0B46-94D3-DDC2C7145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1B77F-CA2E-2C4F-8449-E96354B9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97D4-F745-FF49-92A0-3548BC0A167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3FE1-E3EB-E14E-B296-232F9F15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6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9808DF-CF51-074C-B6A1-8840D44AD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133" y="1290638"/>
            <a:ext cx="8605837" cy="1976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chemeClr val="bg1"/>
                </a:solidFill>
                <a:latin typeface="Proxima Nova Black" panose="020B0503030502060204" pitchFamily="34" charset="0"/>
              </a:defRPr>
            </a:lvl1pPr>
          </a:lstStyle>
          <a:p>
            <a:pPr lvl="0"/>
            <a:r>
              <a:rPr lang="en-US" dirty="0"/>
              <a:t>ADD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5ACFD52-387A-054C-864D-18B09D596F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3670300"/>
            <a:ext cx="8042275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</p:spTree>
    <p:extLst>
      <p:ext uri="{BB962C8B-B14F-4D97-AF65-F5344CB8AC3E}">
        <p14:creationId xmlns:p14="http://schemas.microsoft.com/office/powerpoint/2010/main" val="9568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AC3D4F6-B6BF-2C4F-96B8-F3FF1DF8E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6332220"/>
            <a:ext cx="10426382" cy="309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3474E69-7AD4-7C46-BC55-D5ADF52F2D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133" y="1290638"/>
            <a:ext cx="8605837" cy="1976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 i="0">
                <a:solidFill>
                  <a:srgbClr val="6B2172"/>
                </a:solidFill>
                <a:latin typeface="Proxima Nova Black" panose="020B050303050206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0748717-1BE2-2A44-B42D-BD07C99765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3670300"/>
            <a:ext cx="8042275" cy="55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/>
              <a:t>Click to add sub-header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C00DE1-7E28-D64C-8508-D3945B8C30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5251" y="5989918"/>
            <a:ext cx="652182" cy="6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C4708C-0A35-D84D-A612-6C7E4C07D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6280150"/>
            <a:ext cx="4464050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2590793-CA7C-F749-A00C-B21D4B5FC4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36977" y="403225"/>
            <a:ext cx="4034212" cy="540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6B2172"/>
                </a:solidFill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  <a:p>
            <a:pPr lvl="0"/>
            <a:r>
              <a:rPr lang="en-US" dirty="0"/>
              <a:t>Select optional supporting content below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BF2152-30F3-A248-A513-86EDA27F31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403225"/>
            <a:ext cx="5795962" cy="540543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6B2172"/>
                </a:solidFill>
                <a:latin typeface="Proxima Nova Black" panose="020B0503030502060204" pitchFamily="34" charset="0"/>
              </a:defRPr>
            </a:lvl1pPr>
            <a:lvl2pPr marL="800089" marR="0" indent="-3429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2pPr>
            <a:lvl3pPr marL="1257277" indent="-342900">
              <a:buFont typeface="Arial" panose="020B0604020202020204" pitchFamily="34" charset="0"/>
              <a:buChar char="•"/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3pPr>
            <a:lvl4pPr marL="1371566" indent="0">
              <a:buNone/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4pPr>
            <a:lvl5pPr marL="1828755" indent="0">
              <a:buNone/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5pPr>
          </a:lstStyle>
          <a:p>
            <a:pPr lvl="0"/>
            <a:r>
              <a:rPr lang="en-US" dirty="0"/>
              <a:t>Add section header</a:t>
            </a:r>
          </a:p>
          <a:p>
            <a:pPr lvl="1"/>
            <a:r>
              <a:rPr lang="en-US" dirty="0"/>
              <a:t>Optional bullet points</a:t>
            </a:r>
          </a:p>
          <a:p>
            <a:pPr marL="1257277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Additional detail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Optional bullet points</a:t>
            </a:r>
          </a:p>
          <a:p>
            <a:pPr lvl="2"/>
            <a:r>
              <a:rPr lang="en-US" dirty="0"/>
              <a:t>Additional detail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4B490D-F70A-A843-BB4A-A827F371D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5251" y="5989918"/>
            <a:ext cx="652182" cy="6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69D79F-F067-D344-9ADB-604ED4058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4063" y="603504"/>
            <a:ext cx="4883150" cy="51017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800" b="0" i="0">
                <a:solidFill>
                  <a:srgbClr val="6B2172"/>
                </a:solidFill>
                <a:latin typeface="Proxima Nova" panose="020B050303050206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21DDB-0908-784F-86F7-68C6120DB3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603250"/>
            <a:ext cx="5105400" cy="51022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6B2172"/>
                </a:solidFill>
                <a:latin typeface="Proxima Nova Black" panose="020B0503030502060204" pitchFamily="34" charset="0"/>
              </a:defRPr>
            </a:lvl1pPr>
            <a:lvl2pPr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2pPr>
            <a:lvl3pPr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3pPr>
            <a:lvl4pPr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4pPr>
            <a:lvl5pPr>
              <a:defRPr b="0" i="0">
                <a:solidFill>
                  <a:srgbClr val="6B2172"/>
                </a:solidFill>
                <a:latin typeface="Proxima Nova" panose="020B050303050206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2C20E37-78BB-1249-86D1-473630CC97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538" y="6280150"/>
            <a:ext cx="4464050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>
                    <a:lumMod val="50000"/>
                  </a:schemeClr>
                </a:solidFill>
                <a:latin typeface="Proxima Nova" panose="020B050303050206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96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306C5C-A1F4-E447-9242-A14E4AB921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A5301-861F-AF46-B647-2E1BBA3611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810" y="5104803"/>
            <a:ext cx="2244737" cy="11273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128EF-E162-AF40-A07C-BE7EDF135F5A}"/>
              </a:ext>
            </a:extLst>
          </p:cNvPr>
          <p:cNvCxnSpPr>
            <a:cxnSpLocks/>
          </p:cNvCxnSpPr>
          <p:nvPr userDrawn="1"/>
        </p:nvCxnSpPr>
        <p:spPr>
          <a:xfrm>
            <a:off x="374463" y="4476971"/>
            <a:ext cx="838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D14EDD-A40E-8542-9DEA-8F3AF67B29F3}"/>
              </a:ext>
            </a:extLst>
          </p:cNvPr>
          <p:cNvCxnSpPr>
            <a:cxnSpLocks/>
          </p:cNvCxnSpPr>
          <p:nvPr userDrawn="1"/>
        </p:nvCxnSpPr>
        <p:spPr>
          <a:xfrm flipV="1">
            <a:off x="8751644" y="3743327"/>
            <a:ext cx="1018451" cy="7336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34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D3E00A-3BE9-BF40-BCB3-00E1E3066C01}"/>
              </a:ext>
            </a:extLst>
          </p:cNvPr>
          <p:cNvCxnSpPr>
            <a:cxnSpLocks/>
          </p:cNvCxnSpPr>
          <p:nvPr userDrawn="1"/>
        </p:nvCxnSpPr>
        <p:spPr>
          <a:xfrm>
            <a:off x="314325" y="6350262"/>
            <a:ext cx="10513825" cy="0"/>
          </a:xfrm>
          <a:prstGeom prst="line">
            <a:avLst/>
          </a:prstGeom>
          <a:ln>
            <a:solidFill>
              <a:srgbClr val="6B2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77DA8F-45DF-2B47-BA09-4A91D0207A3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23329" y="5616615"/>
            <a:ext cx="1018451" cy="733647"/>
          </a:xfrm>
          <a:prstGeom prst="line">
            <a:avLst/>
          </a:prstGeom>
          <a:ln>
            <a:solidFill>
              <a:srgbClr val="6B2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ED32E4C-380A-E047-9D94-5774977A2C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95251" y="5989918"/>
            <a:ext cx="652182" cy="6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4" r:id="rId3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-lanarkshire-college.ac.uk/life-at-slc/student-associa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dy.murray@slc.ac.uk" TargetMode="External"/><Relationship Id="rId2" Type="http://schemas.openxmlformats.org/officeDocument/2006/relationships/hyperlink" Target="mailto:studentassociation@slc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EC708A-1038-7B49-9024-4A3B39131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1322" y="620713"/>
            <a:ext cx="9124915" cy="2595562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SLC &amp; SLCA</a:t>
            </a:r>
          </a:p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Student Mental Health Agreement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833F4-3F1F-B74C-8239-313C6944F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1322" y="3656346"/>
            <a:ext cx="8042275" cy="552450"/>
          </a:xfrm>
        </p:spPr>
        <p:txBody>
          <a:bodyPr/>
          <a:lstStyle/>
          <a:p>
            <a:r>
              <a:rPr lang="en-US" sz="4500" b="1" dirty="0"/>
              <a:t>2020-2022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BF2DC3-D534-4313-8554-E8CF34ED2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390" y="5044751"/>
            <a:ext cx="2884206" cy="13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986" y="215900"/>
            <a:ext cx="8605837" cy="1122245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1828801"/>
            <a:ext cx="11322940" cy="406192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South Lanarkshire College first signed up to SMHA in 2018/19.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SMHA created for 2018/19, 2019/20 and 2020/21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All published on Student Association webpage for staff and students to access:</a:t>
            </a:r>
          </a:p>
          <a:p>
            <a:r>
              <a:rPr lang="en-US" dirty="0">
                <a:hlinkClick r:id="rId2"/>
              </a:rPr>
              <a:t>www.south-lanarkshire-college.ac.uk/life-at-slc/student-association/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6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F3B91A-F145-416F-A826-95407D5E70DB}"/>
              </a:ext>
            </a:extLst>
          </p:cNvPr>
          <p:cNvSpPr/>
          <p:nvPr/>
        </p:nvSpPr>
        <p:spPr>
          <a:xfrm>
            <a:off x="7875325" y="2363600"/>
            <a:ext cx="3585570" cy="37926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78B1BF-53BF-407A-A0F1-585750B003DF}"/>
              </a:ext>
            </a:extLst>
          </p:cNvPr>
          <p:cNvSpPr/>
          <p:nvPr/>
        </p:nvSpPr>
        <p:spPr>
          <a:xfrm>
            <a:off x="4127738" y="2396258"/>
            <a:ext cx="3585570" cy="37926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E30254-356D-47CC-8CBC-F692B879983B}"/>
              </a:ext>
            </a:extLst>
          </p:cNvPr>
          <p:cNvSpPr/>
          <p:nvPr/>
        </p:nvSpPr>
        <p:spPr>
          <a:xfrm>
            <a:off x="380151" y="2358541"/>
            <a:ext cx="3585570" cy="3930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986" y="215900"/>
            <a:ext cx="8605837" cy="1122245"/>
          </a:xfrm>
        </p:spPr>
        <p:txBody>
          <a:bodyPr/>
          <a:lstStyle/>
          <a:p>
            <a:pPr algn="ctr"/>
            <a:r>
              <a:rPr lang="en-US" dirty="0"/>
              <a:t>2020-2022 SMHA</a:t>
            </a:r>
          </a:p>
          <a:p>
            <a:pPr algn="ctr"/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6FDB016-1A56-44ED-AE8F-39F47F55E982}"/>
              </a:ext>
            </a:extLst>
          </p:cNvPr>
          <p:cNvSpPr txBox="1">
            <a:spLocks/>
          </p:cNvSpPr>
          <p:nvPr/>
        </p:nvSpPr>
        <p:spPr>
          <a:xfrm>
            <a:off x="515938" y="1981201"/>
            <a:ext cx="11322940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150" y="2467658"/>
            <a:ext cx="3654901" cy="3391324"/>
          </a:xfrm>
        </p:spPr>
        <p:txBody>
          <a:bodyPr/>
          <a:lstStyle/>
          <a:p>
            <a:pPr algn="ctr"/>
            <a:r>
              <a:rPr lang="en-US" b="1" u="sng" dirty="0"/>
              <a:t>Addressing </a:t>
            </a:r>
          </a:p>
          <a:p>
            <a:pPr algn="ctr"/>
            <a:r>
              <a:rPr lang="en-US" b="1" u="sng" dirty="0"/>
              <a:t>Student Poverty</a:t>
            </a:r>
            <a:endParaRPr lang="en-US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Free Soup &amp; Sandwich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Digital Poverty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PT Job Adverts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D018B3-6921-4FDB-9279-2C4D65B52E3A}"/>
              </a:ext>
            </a:extLst>
          </p:cNvPr>
          <p:cNvSpPr txBox="1">
            <a:spLocks/>
          </p:cNvSpPr>
          <p:nvPr/>
        </p:nvSpPr>
        <p:spPr>
          <a:xfrm>
            <a:off x="1722089" y="1372987"/>
            <a:ext cx="8605837" cy="99061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 i="0" kern="1200">
                <a:solidFill>
                  <a:srgbClr val="6B2172"/>
                </a:solidFill>
                <a:latin typeface="Proxima Nova Black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0" dirty="0"/>
              <a:t>Working Areas</a:t>
            </a:r>
          </a:p>
          <a:p>
            <a:pPr algn="ctr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CFB1BBD-9476-498E-B01B-CE24DCF68F97}"/>
              </a:ext>
            </a:extLst>
          </p:cNvPr>
          <p:cNvSpPr txBox="1">
            <a:spLocks/>
          </p:cNvSpPr>
          <p:nvPr/>
        </p:nvSpPr>
        <p:spPr>
          <a:xfrm>
            <a:off x="4104383" y="2022793"/>
            <a:ext cx="3848244" cy="428105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en-US" b="1" u="sng" dirty="0"/>
              <a:t>Student Communications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Increase in comms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Student Mental Health Survey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Counselling Team Promotion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C0C737-DE63-4B53-8D5C-F9189103DB36}"/>
              </a:ext>
            </a:extLst>
          </p:cNvPr>
          <p:cNvSpPr txBox="1">
            <a:spLocks/>
          </p:cNvSpPr>
          <p:nvPr/>
        </p:nvSpPr>
        <p:spPr>
          <a:xfrm>
            <a:off x="7840968" y="2103658"/>
            <a:ext cx="3751263" cy="401100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algn="ctr"/>
            <a:r>
              <a:rPr lang="en-US" b="1" u="sng" dirty="0"/>
              <a:t>Mental Health Events &amp; Activities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Free yoga classes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Smile Boxes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Resilience and Relaxation workshops</a:t>
            </a:r>
          </a:p>
        </p:txBody>
      </p:sp>
    </p:spTree>
    <p:extLst>
      <p:ext uri="{BB962C8B-B14F-4D97-AF65-F5344CB8AC3E}">
        <p14:creationId xmlns:p14="http://schemas.microsoft.com/office/powerpoint/2010/main" val="1928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215900"/>
            <a:ext cx="11322940" cy="1122245"/>
          </a:xfrm>
        </p:spPr>
        <p:txBody>
          <a:bodyPr/>
          <a:lstStyle/>
          <a:p>
            <a:pPr algn="ctr"/>
            <a:r>
              <a:rPr lang="en-US" dirty="0"/>
              <a:t>Addressing Student Poverty</a:t>
            </a:r>
          </a:p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705" y="1322926"/>
            <a:ext cx="11322940" cy="3160449"/>
          </a:xfrm>
        </p:spPr>
        <p:txBody>
          <a:bodyPr/>
          <a:lstStyle/>
          <a:p>
            <a:r>
              <a:rPr lang="en-US" sz="3200" b="1" dirty="0"/>
              <a:t>Successes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Free Soup &amp; Sandwich for all students</a:t>
            </a:r>
          </a:p>
          <a:p>
            <a:pPr marL="1142983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Introduced 2020-21 by SA</a:t>
            </a:r>
          </a:p>
          <a:p>
            <a:pPr marL="1142983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Expanded to free breakfast in 2021/22</a:t>
            </a:r>
          </a:p>
          <a:p>
            <a:pPr marL="1142983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2021/22: Nearly 3,000 servings of free breakfast &amp; soup and sandwich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99A1381-88E7-49A1-83F2-391497F121ED}"/>
              </a:ext>
            </a:extLst>
          </p:cNvPr>
          <p:cNvSpPr txBox="1">
            <a:spLocks/>
          </p:cNvSpPr>
          <p:nvPr/>
        </p:nvSpPr>
        <p:spPr>
          <a:xfrm>
            <a:off x="515938" y="1981201"/>
            <a:ext cx="11322940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4DD304A-5749-4234-B487-F85DDA84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58" y="3583812"/>
            <a:ext cx="2621364" cy="2620198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74BD3C-7819-4A32-A966-C6A785DF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35" y="3572758"/>
            <a:ext cx="2672167" cy="2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722" y="215900"/>
            <a:ext cx="11811169" cy="1122245"/>
          </a:xfrm>
        </p:spPr>
        <p:txBody>
          <a:bodyPr/>
          <a:lstStyle/>
          <a:p>
            <a:pPr algn="ctr"/>
            <a:r>
              <a:rPr lang="en-US" dirty="0"/>
              <a:t>Mental Health Events &amp;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5128" y="2201506"/>
            <a:ext cx="10262898" cy="3049614"/>
          </a:xfrm>
        </p:spPr>
        <p:txBody>
          <a:bodyPr/>
          <a:lstStyle/>
          <a:p>
            <a:r>
              <a:rPr lang="en-US" sz="3200" b="1" dirty="0"/>
              <a:t>Successes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Free student yoga classes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Smile Boxes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Small Grant Scheme: </a:t>
            </a:r>
            <a:r>
              <a:rPr lang="en-US" sz="2400" dirty="0" err="1"/>
              <a:t>Positivi</a:t>
            </a:r>
            <a:r>
              <a:rPr lang="en-US" sz="2400" dirty="0"/>
              <a:t>-tea Morning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99A1381-88E7-49A1-83F2-391497F121ED}"/>
              </a:ext>
            </a:extLst>
          </p:cNvPr>
          <p:cNvSpPr txBox="1">
            <a:spLocks/>
          </p:cNvSpPr>
          <p:nvPr/>
        </p:nvSpPr>
        <p:spPr>
          <a:xfrm>
            <a:off x="515938" y="1981201"/>
            <a:ext cx="11322940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D693CA8-0E8A-4E33-BDCD-436465231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37" y="2201506"/>
            <a:ext cx="3377189" cy="33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986" y="215900"/>
            <a:ext cx="8605837" cy="1122245"/>
          </a:xfrm>
        </p:spPr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530" y="1848775"/>
            <a:ext cx="11322940" cy="31604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689B25-1676-482E-994B-A196C56F66E8}"/>
              </a:ext>
            </a:extLst>
          </p:cNvPr>
          <p:cNvSpPr txBox="1">
            <a:spLocks/>
          </p:cNvSpPr>
          <p:nvPr/>
        </p:nvSpPr>
        <p:spPr>
          <a:xfrm>
            <a:off x="515938" y="1981201"/>
            <a:ext cx="11322940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Accessibility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Creation of video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Engagement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Limited survey responses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Promotion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Going beyond digital promotion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Data Collection</a:t>
            </a:r>
          </a:p>
          <a:p>
            <a:pPr marL="1028683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B2172"/>
                </a:solidFill>
                <a:latin typeface="Proxima Nova" panose="020B0503030502060204" pitchFamily="34" charset="0"/>
              </a:rPr>
              <a:t>Qualitative insights into benefits</a:t>
            </a:r>
          </a:p>
        </p:txBody>
      </p:sp>
    </p:spTree>
    <p:extLst>
      <p:ext uri="{BB962C8B-B14F-4D97-AF65-F5344CB8AC3E}">
        <p14:creationId xmlns:p14="http://schemas.microsoft.com/office/powerpoint/2010/main" val="142306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C7F505D-5180-4478-8E35-1E2FD5C9CD0E}"/>
              </a:ext>
            </a:extLst>
          </p:cNvPr>
          <p:cNvSpPr/>
          <p:nvPr/>
        </p:nvSpPr>
        <p:spPr>
          <a:xfrm>
            <a:off x="7978930" y="2204577"/>
            <a:ext cx="2989472" cy="2927257"/>
          </a:xfrm>
          <a:prstGeom prst="ellipse">
            <a:avLst/>
          </a:prstGeom>
          <a:solidFill>
            <a:srgbClr val="1AA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4389DD-1604-477F-9D72-0977102FB354}"/>
              </a:ext>
            </a:extLst>
          </p:cNvPr>
          <p:cNvSpPr/>
          <p:nvPr/>
        </p:nvSpPr>
        <p:spPr>
          <a:xfrm>
            <a:off x="4294585" y="2204578"/>
            <a:ext cx="2989472" cy="292725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5AD94A-9C8E-492D-8322-A628B8CF0558}"/>
              </a:ext>
            </a:extLst>
          </p:cNvPr>
          <p:cNvSpPr/>
          <p:nvPr/>
        </p:nvSpPr>
        <p:spPr>
          <a:xfrm>
            <a:off x="610240" y="2204578"/>
            <a:ext cx="2989472" cy="2927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986" y="215900"/>
            <a:ext cx="8605837" cy="1122245"/>
          </a:xfrm>
        </p:spPr>
        <p:txBody>
          <a:bodyPr/>
          <a:lstStyle/>
          <a:p>
            <a:pPr algn="ctr"/>
            <a:r>
              <a:rPr lang="en-US" dirty="0"/>
              <a:t>Looking Forward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530" y="1848775"/>
            <a:ext cx="11322940" cy="31604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689B25-1676-482E-994B-A196C56F66E8}"/>
              </a:ext>
            </a:extLst>
          </p:cNvPr>
          <p:cNvSpPr txBox="1">
            <a:spLocks/>
          </p:cNvSpPr>
          <p:nvPr/>
        </p:nvSpPr>
        <p:spPr>
          <a:xfrm>
            <a:off x="638054" y="2979578"/>
            <a:ext cx="2933844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Continued focus on student poverty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F89A6CA-F547-4D19-8CFE-A0FDE0B67F4E}"/>
              </a:ext>
            </a:extLst>
          </p:cNvPr>
          <p:cNvSpPr txBox="1">
            <a:spLocks/>
          </p:cNvSpPr>
          <p:nvPr/>
        </p:nvSpPr>
        <p:spPr>
          <a:xfrm>
            <a:off x="4354496" y="3103085"/>
            <a:ext cx="2933844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Empowering the student voice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33C297-ED8B-4FA7-86BF-3F082AC20D57}"/>
              </a:ext>
            </a:extLst>
          </p:cNvPr>
          <p:cNvSpPr txBox="1">
            <a:spLocks/>
          </p:cNvSpPr>
          <p:nvPr/>
        </p:nvSpPr>
        <p:spPr>
          <a:xfrm>
            <a:off x="8011027" y="2761378"/>
            <a:ext cx="2933844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Increased student engagement on campus</a:t>
            </a:r>
          </a:p>
        </p:txBody>
      </p:sp>
    </p:spTree>
    <p:extLst>
      <p:ext uri="{BB962C8B-B14F-4D97-AF65-F5344CB8AC3E}">
        <p14:creationId xmlns:p14="http://schemas.microsoft.com/office/powerpoint/2010/main" val="404147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986" y="215900"/>
            <a:ext cx="8605837" cy="1122245"/>
          </a:xfrm>
        </p:spPr>
        <p:txBody>
          <a:bodyPr/>
          <a:lstStyle/>
          <a:p>
            <a:pPr algn="ctr"/>
            <a:r>
              <a:rPr lang="en-US" dirty="0"/>
              <a:t>Advice &amp;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1828801"/>
            <a:ext cx="11322940" cy="3160449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Focus on two-year action plan</a:t>
            </a:r>
          </a:p>
          <a:p>
            <a:pPr marL="1600171" lvl="2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B2172"/>
                </a:solidFill>
                <a:latin typeface="Proxima Nova" panose="020B0503030502060204" pitchFamily="34" charset="0"/>
              </a:rPr>
              <a:t>Allows time to gather ideas and put into practice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Check in with Think Positive team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Regular discussions with students about what they want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Reflect and learn from previous work</a:t>
            </a:r>
          </a:p>
          <a:p>
            <a:pPr marL="1600171" lvl="2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689B25-1676-482E-994B-A196C56F66E8}"/>
              </a:ext>
            </a:extLst>
          </p:cNvPr>
          <p:cNvSpPr txBox="1">
            <a:spLocks/>
          </p:cNvSpPr>
          <p:nvPr/>
        </p:nvSpPr>
        <p:spPr>
          <a:xfrm>
            <a:off x="515938" y="1981201"/>
            <a:ext cx="11322940" cy="31604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rgbClr val="6B2172"/>
                </a:solidFill>
                <a:latin typeface="Proxima Nova" panose="020B050303050206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AB8-942B-384A-8FFC-D2B0FDB9D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4986" y="208776"/>
            <a:ext cx="8605837" cy="1612901"/>
          </a:xfrm>
        </p:spPr>
        <p:txBody>
          <a:bodyPr/>
          <a:lstStyle/>
          <a:p>
            <a:pPr algn="ctr"/>
            <a:r>
              <a:rPr lang="en-US" sz="6000" dirty="0"/>
              <a:t>Further Information</a:t>
            </a:r>
            <a:endParaRPr 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85AC-BD61-CA4E-99E7-1F3CE1EFE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1375663"/>
            <a:ext cx="11322940" cy="4813299"/>
          </a:xfrm>
        </p:spPr>
        <p:txBody>
          <a:bodyPr/>
          <a:lstStyle/>
          <a:p>
            <a:r>
              <a:rPr lang="en-US" dirty="0"/>
              <a:t>For further information contact us below at: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studentassociation@slc.ac.uk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mandy.murray@slc.ac.uk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B395AE7-49E1-4518-8D39-65BCB0A5C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167" y="4396948"/>
            <a:ext cx="2853333" cy="127875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3E2FA0DF-B0A3-4D74-8391-BD6DA2828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313" y="4196369"/>
            <a:ext cx="3395352" cy="16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783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1F0E87DCC014D94A42362A4048210" ma:contentTypeVersion="13" ma:contentTypeDescription="Create a new document." ma:contentTypeScope="" ma:versionID="3096fdae32322bf8a36d2fefadb95a9f">
  <xsd:schema xmlns:xsd="http://www.w3.org/2001/XMLSchema" xmlns:xs="http://www.w3.org/2001/XMLSchema" xmlns:p="http://schemas.microsoft.com/office/2006/metadata/properties" xmlns:ns3="79a135ac-c589-43df-8668-31b3fbf008ae" xmlns:ns4="80b125b0-8bd5-474c-bda1-5f8396a007d7" targetNamespace="http://schemas.microsoft.com/office/2006/metadata/properties" ma:root="true" ma:fieldsID="3703bc3ff980a1d75a8921cc081ea9ef" ns3:_="" ns4:_="">
    <xsd:import namespace="79a135ac-c589-43df-8668-31b3fbf008ae"/>
    <xsd:import namespace="80b125b0-8bd5-474c-bda1-5f8396a007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135ac-c589-43df-8668-31b3fbf008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125b0-8bd5-474c-bda1-5f8396a007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BEB775-AD80-48F0-930E-9BF52830A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135ac-c589-43df-8668-31b3fbf008ae"/>
    <ds:schemaRef ds:uri="80b125b0-8bd5-474c-bda1-5f8396a00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B61199-C127-4986-A83D-0235C334B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197C2-0849-44B1-9F45-3AF9F8347C2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245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Proxima Nova</vt:lpstr>
      <vt:lpstr>Proxima Nova Black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PStewart</dc:creator>
  <cp:lastModifiedBy>Mandy Murray</cp:lastModifiedBy>
  <cp:revision>84</cp:revision>
  <dcterms:created xsi:type="dcterms:W3CDTF">2018-05-21T08:51:05Z</dcterms:created>
  <dcterms:modified xsi:type="dcterms:W3CDTF">2022-08-24T10:29:10Z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0x0101001391F0E87DCC014D94A42362A4048210</vt:lpwstr>
  </property>
</Properties>
</file>