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66" r:id="rId5"/>
    <p:sldId id="260" r:id="rId6"/>
    <p:sldId id="280" r:id="rId7"/>
    <p:sldId id="268" r:id="rId8"/>
    <p:sldId id="263" r:id="rId9"/>
    <p:sldId id="1204" r:id="rId10"/>
    <p:sldId id="272" r:id="rId11"/>
    <p:sldId id="265" r:id="rId12"/>
    <p:sldId id="1197" r:id="rId13"/>
    <p:sldId id="1199" r:id="rId14"/>
    <p:sldId id="1202" r:id="rId15"/>
    <p:sldId id="1189" r:id="rId16"/>
    <p:sldId id="1213" r:id="rId17"/>
    <p:sldId id="271" r:id="rId18"/>
    <p:sldId id="1203" r:id="rId19"/>
    <p:sldId id="1212" r:id="rId20"/>
    <p:sldId id="1209" r:id="rId21"/>
    <p:sldId id="1196" r:id="rId22"/>
    <p:sldId id="1206" r:id="rId23"/>
    <p:sldId id="1200" r:id="rId24"/>
    <p:sldId id="1198" r:id="rId25"/>
    <p:sldId id="1208" r:id="rId26"/>
    <p:sldId id="26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54C1BF-8103-4D10-BC7C-97E07830E67A}" v="23" dt="2025-03-11T09:41:18.406"/>
    <p1510:client id="{4D4574B2-1B13-432C-8792-7C7E6DB58CE2}" v="1" dt="2025-03-11T12:39:34.782"/>
    <p1510:client id="{E52A8EC2-C1B3-1B3F-1985-102BC92C3257}" v="14" dt="2025-03-11T20:46:38.3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29692" autoAdjust="0"/>
  </p:normalViewPr>
  <p:slideViewPr>
    <p:cSldViewPr snapToGrid="0">
      <p:cViewPr varScale="1">
        <p:scale>
          <a:sx n="19" d="100"/>
          <a:sy n="19" d="100"/>
        </p:scale>
        <p:origin x="2460" y="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lene Trapp" userId="S::arlene.trapp@ayrshire.ac.uk::2d894088-3b26-4a69-b486-edc3df401308" providerId="AD" clId="Web-{689A0EDC-9E4A-EF3D-45A0-8BAF72249F7E}"/>
    <pc:docChg chg="delSld modSld sldOrd">
      <pc:chgData name="Arlene Trapp" userId="S::arlene.trapp@ayrshire.ac.uk::2d894088-3b26-4a69-b486-edc3df401308" providerId="AD" clId="Web-{689A0EDC-9E4A-EF3D-45A0-8BAF72249F7E}" dt="2025-03-06T14:13:01.517" v="1104" actId="20577"/>
      <pc:docMkLst>
        <pc:docMk/>
      </pc:docMkLst>
      <pc:sldChg chg="modSp">
        <pc:chgData name="Arlene Trapp" userId="S::arlene.trapp@ayrshire.ac.uk::2d894088-3b26-4a69-b486-edc3df401308" providerId="AD" clId="Web-{689A0EDC-9E4A-EF3D-45A0-8BAF72249F7E}" dt="2025-03-06T13:41:53.297" v="1102" actId="20577"/>
        <pc:sldMkLst>
          <pc:docMk/>
          <pc:sldMk cId="63915924" sldId="269"/>
        </pc:sldMkLst>
        <pc:spChg chg="mod">
          <ac:chgData name="Arlene Trapp" userId="S::arlene.trapp@ayrshire.ac.uk::2d894088-3b26-4a69-b486-edc3df401308" providerId="AD" clId="Web-{689A0EDC-9E4A-EF3D-45A0-8BAF72249F7E}" dt="2025-03-06T10:56:17.242" v="509" actId="20577"/>
          <ac:spMkLst>
            <pc:docMk/>
            <pc:sldMk cId="63915924" sldId="269"/>
            <ac:spMk id="2" creationId="{EAFE1744-789D-D53A-408B-F613B2E88DD9}"/>
          </ac:spMkLst>
        </pc:spChg>
        <pc:spChg chg="mod">
          <ac:chgData name="Arlene Trapp" userId="S::arlene.trapp@ayrshire.ac.uk::2d894088-3b26-4a69-b486-edc3df401308" providerId="AD" clId="Web-{689A0EDC-9E4A-EF3D-45A0-8BAF72249F7E}" dt="2025-03-06T13:41:53.297" v="1102" actId="20577"/>
          <ac:spMkLst>
            <pc:docMk/>
            <pc:sldMk cId="63915924" sldId="269"/>
            <ac:spMk id="3" creationId="{5AD08EDD-2585-1C8C-11A8-3D9044A29A1A}"/>
          </ac:spMkLst>
        </pc:spChg>
      </pc:sldChg>
      <pc:sldChg chg="modSp">
        <pc:chgData name="Arlene Trapp" userId="S::arlene.trapp@ayrshire.ac.uk::2d894088-3b26-4a69-b486-edc3df401308" providerId="AD" clId="Web-{689A0EDC-9E4A-EF3D-45A0-8BAF72249F7E}" dt="2025-03-06T13:16:59.367" v="1100" actId="20577"/>
        <pc:sldMkLst>
          <pc:docMk/>
          <pc:sldMk cId="1917508733" sldId="270"/>
        </pc:sldMkLst>
      </pc:sldChg>
      <pc:sldChg chg="modSp">
        <pc:chgData name="Arlene Trapp" userId="S::arlene.trapp@ayrshire.ac.uk::2d894088-3b26-4a69-b486-edc3df401308" providerId="AD" clId="Web-{689A0EDC-9E4A-EF3D-45A0-8BAF72249F7E}" dt="2025-03-06T10:47:45.039" v="129" actId="20577"/>
        <pc:sldMkLst>
          <pc:docMk/>
          <pc:sldMk cId="343591641" sldId="274"/>
        </pc:sldMkLst>
      </pc:sldChg>
      <pc:sldChg chg="modSp">
        <pc:chgData name="Arlene Trapp" userId="S::arlene.trapp@ayrshire.ac.uk::2d894088-3b26-4a69-b486-edc3df401308" providerId="AD" clId="Web-{689A0EDC-9E4A-EF3D-45A0-8BAF72249F7E}" dt="2025-03-06T10:55:51.225" v="490" actId="20577"/>
        <pc:sldMkLst>
          <pc:docMk/>
          <pc:sldMk cId="747168026" sldId="275"/>
        </pc:sldMkLst>
      </pc:sldChg>
      <pc:sldChg chg="modSp ord">
        <pc:chgData name="Arlene Trapp" userId="S::arlene.trapp@ayrshire.ac.uk::2d894088-3b26-4a69-b486-edc3df401308" providerId="AD" clId="Web-{689A0EDC-9E4A-EF3D-45A0-8BAF72249F7E}" dt="2025-03-06T14:13:01.517" v="1104" actId="20577"/>
        <pc:sldMkLst>
          <pc:docMk/>
          <pc:sldMk cId="3936181571" sldId="278"/>
        </pc:sldMkLst>
      </pc:sldChg>
      <pc:sldChg chg="modSp">
        <pc:chgData name="Arlene Trapp" userId="S::arlene.trapp@ayrshire.ac.uk::2d894088-3b26-4a69-b486-edc3df401308" providerId="AD" clId="Web-{689A0EDC-9E4A-EF3D-45A0-8BAF72249F7E}" dt="2025-03-06T10:56:03.991" v="508" actId="20577"/>
        <pc:sldMkLst>
          <pc:docMk/>
          <pc:sldMk cId="85426181" sldId="279"/>
        </pc:sldMkLst>
        <pc:spChg chg="mod">
          <ac:chgData name="Arlene Trapp" userId="S::arlene.trapp@ayrshire.ac.uk::2d894088-3b26-4a69-b486-edc3df401308" providerId="AD" clId="Web-{689A0EDC-9E4A-EF3D-45A0-8BAF72249F7E}" dt="2025-03-06T10:56:03.991" v="508" actId="20577"/>
          <ac:spMkLst>
            <pc:docMk/>
            <pc:sldMk cId="85426181" sldId="279"/>
            <ac:spMk id="2" creationId="{7938CF95-2F4E-721D-4282-0209250CE020}"/>
          </ac:spMkLst>
        </pc:spChg>
      </pc:sldChg>
      <pc:sldChg chg="del">
        <pc:chgData name="Arlene Trapp" userId="S::arlene.trapp@ayrshire.ac.uk::2d894088-3b26-4a69-b486-edc3df401308" providerId="AD" clId="Web-{689A0EDC-9E4A-EF3D-45A0-8BAF72249F7E}" dt="2025-03-06T13:08:51.443" v="884"/>
        <pc:sldMkLst>
          <pc:docMk/>
          <pc:sldMk cId="49623389" sldId="283"/>
        </pc:sldMkLst>
      </pc:sldChg>
      <pc:sldChg chg="modSp ord">
        <pc:chgData name="Arlene Trapp" userId="S::arlene.trapp@ayrshire.ac.uk::2d894088-3b26-4a69-b486-edc3df401308" providerId="AD" clId="Web-{689A0EDC-9E4A-EF3D-45A0-8BAF72249F7E}" dt="2025-03-06T13:10:23.197" v="941"/>
        <pc:sldMkLst>
          <pc:docMk/>
          <pc:sldMk cId="1854849365" sldId="1197"/>
        </pc:sldMkLst>
        <pc:spChg chg="mod">
          <ac:chgData name="Arlene Trapp" userId="S::arlene.trapp@ayrshire.ac.uk::2d894088-3b26-4a69-b486-edc3df401308" providerId="AD" clId="Web-{689A0EDC-9E4A-EF3D-45A0-8BAF72249F7E}" dt="2025-03-06T11:50:12.097" v="800" actId="20577"/>
          <ac:spMkLst>
            <pc:docMk/>
            <pc:sldMk cId="1854849365" sldId="1197"/>
            <ac:spMk id="9" creationId="{1F5ABA09-326C-51EE-2215-187EF29B7AC6}"/>
          </ac:spMkLst>
        </pc:spChg>
      </pc:sldChg>
      <pc:sldChg chg="ord">
        <pc:chgData name="Arlene Trapp" userId="S::arlene.trapp@ayrshire.ac.uk::2d894088-3b26-4a69-b486-edc3df401308" providerId="AD" clId="Web-{689A0EDC-9E4A-EF3D-45A0-8BAF72249F7E}" dt="2025-03-06T13:08:32.771" v="882"/>
        <pc:sldMkLst>
          <pc:docMk/>
          <pc:sldMk cId="4047238377" sldId="1200"/>
        </pc:sldMkLst>
      </pc:sldChg>
      <pc:sldChg chg="del">
        <pc:chgData name="Arlene Trapp" userId="S::arlene.trapp@ayrshire.ac.uk::2d894088-3b26-4a69-b486-edc3df401308" providerId="AD" clId="Web-{689A0EDC-9E4A-EF3D-45A0-8BAF72249F7E}" dt="2025-03-06T13:08:37.412" v="883"/>
        <pc:sldMkLst>
          <pc:docMk/>
          <pc:sldMk cId="2279038228" sldId="1205"/>
        </pc:sldMkLst>
      </pc:sldChg>
    </pc:docChg>
  </pc:docChgLst>
  <pc:docChgLst>
    <pc:chgData name="Angela Sheridan" userId="S::angela.sheridan@ayrshire.ac.uk::bb8a97e3-ff41-475e-9abf-7157b2fe6675" providerId="AD" clId="Web-{E52A8EC2-C1B3-1B3F-1985-102BC92C3257}"/>
    <pc:docChg chg="modSld">
      <pc:chgData name="Angela Sheridan" userId="S::angela.sheridan@ayrshire.ac.uk::bb8a97e3-ff41-475e-9abf-7157b2fe6675" providerId="AD" clId="Web-{E52A8EC2-C1B3-1B3F-1985-102BC92C3257}" dt="2025-03-11T20:46:51.596" v="13" actId="20577"/>
      <pc:docMkLst>
        <pc:docMk/>
      </pc:docMkLst>
      <pc:sldChg chg="delSp modSp">
        <pc:chgData name="Angela Sheridan" userId="S::angela.sheridan@ayrshire.ac.uk::bb8a97e3-ff41-475e-9abf-7157b2fe6675" providerId="AD" clId="Web-{E52A8EC2-C1B3-1B3F-1985-102BC92C3257}" dt="2025-03-11T20:45:37.954" v="1" actId="14100"/>
        <pc:sldMkLst>
          <pc:docMk/>
          <pc:sldMk cId="244861839" sldId="1189"/>
        </pc:sldMkLst>
        <pc:spChg chg="del">
          <ac:chgData name="Angela Sheridan" userId="S::angela.sheridan@ayrshire.ac.uk::bb8a97e3-ff41-475e-9abf-7157b2fe6675" providerId="AD" clId="Web-{E52A8EC2-C1B3-1B3F-1985-102BC92C3257}" dt="2025-03-11T20:45:32.625" v="0"/>
          <ac:spMkLst>
            <pc:docMk/>
            <pc:sldMk cId="244861839" sldId="1189"/>
            <ac:spMk id="13" creationId="{B4065F25-B9D1-975C-99EA-15E48FC8BE7B}"/>
          </ac:spMkLst>
        </pc:spChg>
        <pc:picChg chg="mod">
          <ac:chgData name="Angela Sheridan" userId="S::angela.sheridan@ayrshire.ac.uk::bb8a97e3-ff41-475e-9abf-7157b2fe6675" providerId="AD" clId="Web-{E52A8EC2-C1B3-1B3F-1985-102BC92C3257}" dt="2025-03-11T20:45:37.954" v="1" actId="14100"/>
          <ac:picMkLst>
            <pc:docMk/>
            <pc:sldMk cId="244861839" sldId="1189"/>
            <ac:picMk id="10" creationId="{D839E319-90D1-55E5-B13E-50E31632FF04}"/>
          </ac:picMkLst>
        </pc:picChg>
      </pc:sldChg>
      <pc:sldChg chg="modSp">
        <pc:chgData name="Angela Sheridan" userId="S::angela.sheridan@ayrshire.ac.uk::bb8a97e3-ff41-475e-9abf-7157b2fe6675" providerId="AD" clId="Web-{E52A8EC2-C1B3-1B3F-1985-102BC92C3257}" dt="2025-03-11T20:46:51.596" v="13" actId="20577"/>
        <pc:sldMkLst>
          <pc:docMk/>
          <pc:sldMk cId="259619892" sldId="1209"/>
        </pc:sldMkLst>
        <pc:spChg chg="mod">
          <ac:chgData name="Angela Sheridan" userId="S::angela.sheridan@ayrshire.ac.uk::bb8a97e3-ff41-475e-9abf-7157b2fe6675" providerId="AD" clId="Web-{E52A8EC2-C1B3-1B3F-1985-102BC92C3257}" dt="2025-03-11T20:46:35.440" v="11" actId="20577"/>
          <ac:spMkLst>
            <pc:docMk/>
            <pc:sldMk cId="259619892" sldId="1209"/>
            <ac:spMk id="3" creationId="{3881899C-7BE6-F095-DA58-57D999D037DA}"/>
          </ac:spMkLst>
        </pc:spChg>
        <pc:graphicFrameChg chg="modGraphic">
          <ac:chgData name="Angela Sheridan" userId="S::angela.sheridan@ayrshire.ac.uk::bb8a97e3-ff41-475e-9abf-7157b2fe6675" providerId="AD" clId="Web-{E52A8EC2-C1B3-1B3F-1985-102BC92C3257}" dt="2025-03-11T20:46:51.596" v="13" actId="20577"/>
          <ac:graphicFrameMkLst>
            <pc:docMk/>
            <pc:sldMk cId="259619892" sldId="1209"/>
            <ac:graphicFrameMk id="2" creationId="{16EA81BC-E95F-1EB1-1E8D-DBD8C6A42C6D}"/>
          </ac:graphicFrameMkLst>
        </pc:graphicFrameChg>
      </pc:sldChg>
      <pc:sldChg chg="modSp">
        <pc:chgData name="Angela Sheridan" userId="S::angela.sheridan@ayrshire.ac.uk::bb8a97e3-ff41-475e-9abf-7157b2fe6675" providerId="AD" clId="Web-{E52A8EC2-C1B3-1B3F-1985-102BC92C3257}" dt="2025-03-11T20:45:48.563" v="2" actId="20577"/>
        <pc:sldMkLst>
          <pc:docMk/>
          <pc:sldMk cId="1538892397" sldId="1213"/>
        </pc:sldMkLst>
        <pc:spChg chg="mod">
          <ac:chgData name="Angela Sheridan" userId="S::angela.sheridan@ayrshire.ac.uk::bb8a97e3-ff41-475e-9abf-7157b2fe6675" providerId="AD" clId="Web-{E52A8EC2-C1B3-1B3F-1985-102BC92C3257}" dt="2025-03-11T20:45:48.563" v="2" actId="20577"/>
          <ac:spMkLst>
            <pc:docMk/>
            <pc:sldMk cId="1538892397" sldId="1213"/>
            <ac:spMk id="7" creationId="{1C7DB18E-3779-6993-A961-37EDAD88EB17}"/>
          </ac:spMkLst>
        </pc:spChg>
      </pc:sldChg>
    </pc:docChg>
  </pc:docChgLst>
  <pc:docChgLst>
    <pc:chgData name="Arlene Trapp" userId="S::arlene.trapp@ayrshire.ac.uk::2d894088-3b26-4a69-b486-edc3df401308" providerId="AD" clId="Web-{F387E219-C30B-2ECB-BE73-700D4BBE8BE8}"/>
    <pc:docChg chg="addSld modSld">
      <pc:chgData name="Arlene Trapp" userId="S::arlene.trapp@ayrshire.ac.uk::2d894088-3b26-4a69-b486-edc3df401308" providerId="AD" clId="Web-{F387E219-C30B-2ECB-BE73-700D4BBE8BE8}" dt="2025-03-03T13:54:32.568" v="742" actId="20577"/>
      <pc:docMkLst>
        <pc:docMk/>
      </pc:docMkLst>
      <pc:sldChg chg="modSp">
        <pc:chgData name="Arlene Trapp" userId="S::arlene.trapp@ayrshire.ac.uk::2d894088-3b26-4a69-b486-edc3df401308" providerId="AD" clId="Web-{F387E219-C30B-2ECB-BE73-700D4BBE8BE8}" dt="2025-03-03T13:52:00.526" v="724" actId="20577"/>
        <pc:sldMkLst>
          <pc:docMk/>
          <pc:sldMk cId="2378758569" sldId="262"/>
        </pc:sldMkLst>
        <pc:spChg chg="mod">
          <ac:chgData name="Arlene Trapp" userId="S::arlene.trapp@ayrshire.ac.uk::2d894088-3b26-4a69-b486-edc3df401308" providerId="AD" clId="Web-{F387E219-C30B-2ECB-BE73-700D4BBE8BE8}" dt="2025-03-03T13:28:17.660" v="326" actId="20577"/>
          <ac:spMkLst>
            <pc:docMk/>
            <pc:sldMk cId="2378758569" sldId="262"/>
            <ac:spMk id="2" creationId="{C90953A9-1E93-9839-08A7-A957CF02069C}"/>
          </ac:spMkLst>
        </pc:spChg>
      </pc:sldChg>
      <pc:sldChg chg="addSp modSp">
        <pc:chgData name="Arlene Trapp" userId="S::arlene.trapp@ayrshire.ac.uk::2d894088-3b26-4a69-b486-edc3df401308" providerId="AD" clId="Web-{F387E219-C30B-2ECB-BE73-700D4BBE8BE8}" dt="2025-03-03T13:53:02.296" v="725" actId="20577"/>
        <pc:sldMkLst>
          <pc:docMk/>
          <pc:sldMk cId="2416172473" sldId="264"/>
        </pc:sldMkLst>
        <pc:spChg chg="mod">
          <ac:chgData name="Arlene Trapp" userId="S::arlene.trapp@ayrshire.ac.uk::2d894088-3b26-4a69-b486-edc3df401308" providerId="AD" clId="Web-{F387E219-C30B-2ECB-BE73-700D4BBE8BE8}" dt="2025-03-03T13:28:42.677" v="333" actId="20577"/>
          <ac:spMkLst>
            <pc:docMk/>
            <pc:sldMk cId="2416172473" sldId="264"/>
            <ac:spMk id="2" creationId="{1404C9B9-BF4C-5078-31DB-0B34600822E0}"/>
          </ac:spMkLst>
        </pc:spChg>
      </pc:sldChg>
      <pc:sldChg chg="modSp">
        <pc:chgData name="Arlene Trapp" userId="S::arlene.trapp@ayrshire.ac.uk::2d894088-3b26-4a69-b486-edc3df401308" providerId="AD" clId="Web-{F387E219-C30B-2ECB-BE73-700D4BBE8BE8}" dt="2025-03-03T13:28:54.147" v="335" actId="20577"/>
        <pc:sldMkLst>
          <pc:docMk/>
          <pc:sldMk cId="63915924" sldId="269"/>
        </pc:sldMkLst>
        <pc:spChg chg="mod">
          <ac:chgData name="Arlene Trapp" userId="S::arlene.trapp@ayrshire.ac.uk::2d894088-3b26-4a69-b486-edc3df401308" providerId="AD" clId="Web-{F387E219-C30B-2ECB-BE73-700D4BBE8BE8}" dt="2025-03-03T13:18:46.119" v="195" actId="20577"/>
          <ac:spMkLst>
            <pc:docMk/>
            <pc:sldMk cId="63915924" sldId="269"/>
            <ac:spMk id="2" creationId="{EAFE1744-789D-D53A-408B-F613B2E88DD9}"/>
          </ac:spMkLst>
        </pc:spChg>
        <pc:spChg chg="mod">
          <ac:chgData name="Arlene Trapp" userId="S::arlene.trapp@ayrshire.ac.uk::2d894088-3b26-4a69-b486-edc3df401308" providerId="AD" clId="Web-{F387E219-C30B-2ECB-BE73-700D4BBE8BE8}" dt="2025-03-03T13:28:54.147" v="335" actId="20577"/>
          <ac:spMkLst>
            <pc:docMk/>
            <pc:sldMk cId="63915924" sldId="269"/>
            <ac:spMk id="3" creationId="{5AD08EDD-2585-1C8C-11A8-3D9044A29A1A}"/>
          </ac:spMkLst>
        </pc:spChg>
      </pc:sldChg>
      <pc:sldChg chg="addSp modSp">
        <pc:chgData name="Arlene Trapp" userId="S::arlene.trapp@ayrshire.ac.uk::2d894088-3b26-4a69-b486-edc3df401308" providerId="AD" clId="Web-{F387E219-C30B-2ECB-BE73-700D4BBE8BE8}" dt="2025-03-03T13:27:52.236" v="313" actId="20577"/>
        <pc:sldMkLst>
          <pc:docMk/>
          <pc:sldMk cId="1917508733" sldId="270"/>
        </pc:sldMkLst>
        <pc:spChg chg="mod">
          <ac:chgData name="Arlene Trapp" userId="S::arlene.trapp@ayrshire.ac.uk::2d894088-3b26-4a69-b486-edc3df401308" providerId="AD" clId="Web-{F387E219-C30B-2ECB-BE73-700D4BBE8BE8}" dt="2025-03-03T13:23:20.436" v="237" actId="20577"/>
          <ac:spMkLst>
            <pc:docMk/>
            <pc:sldMk cId="1917508733" sldId="270"/>
            <ac:spMk id="2" creationId="{87BCE2E0-603B-7047-F231-894A664D88F7}"/>
          </ac:spMkLst>
        </pc:spChg>
        <pc:spChg chg="mod">
          <ac:chgData name="Arlene Trapp" userId="S::arlene.trapp@ayrshire.ac.uk::2d894088-3b26-4a69-b486-edc3df401308" providerId="AD" clId="Web-{F387E219-C30B-2ECB-BE73-700D4BBE8BE8}" dt="2025-03-03T13:24:13.674" v="247" actId="14100"/>
          <ac:spMkLst>
            <pc:docMk/>
            <pc:sldMk cId="1917508733" sldId="270"/>
            <ac:spMk id="3" creationId="{A74DCB92-2DAB-C129-A380-8D93430DE5AD}"/>
          </ac:spMkLst>
        </pc:spChg>
      </pc:sldChg>
      <pc:sldChg chg="modSp">
        <pc:chgData name="Arlene Trapp" userId="S::arlene.trapp@ayrshire.ac.uk::2d894088-3b26-4a69-b486-edc3df401308" providerId="AD" clId="Web-{F387E219-C30B-2ECB-BE73-700D4BBE8BE8}" dt="2025-03-03T13:22:26.839" v="234" actId="20577"/>
        <pc:sldMkLst>
          <pc:docMk/>
          <pc:sldMk cId="197253002" sldId="273"/>
        </pc:sldMkLst>
        <pc:spChg chg="mod">
          <ac:chgData name="Arlene Trapp" userId="S::arlene.trapp@ayrshire.ac.uk::2d894088-3b26-4a69-b486-edc3df401308" providerId="AD" clId="Web-{F387E219-C30B-2ECB-BE73-700D4BBE8BE8}" dt="2025-03-03T13:22:26.839" v="234" actId="20577"/>
          <ac:spMkLst>
            <pc:docMk/>
            <pc:sldMk cId="197253002" sldId="273"/>
            <ac:spMk id="9" creationId="{A1598B45-02CE-1FE9-0F69-0E1FD8486261}"/>
          </ac:spMkLst>
        </pc:spChg>
      </pc:sldChg>
      <pc:sldChg chg="addSp modSp add replId">
        <pc:chgData name="Arlene Trapp" userId="S::arlene.trapp@ayrshire.ac.uk::2d894088-3b26-4a69-b486-edc3df401308" providerId="AD" clId="Web-{F387E219-C30B-2ECB-BE73-700D4BBE8BE8}" dt="2025-03-03T13:53:39.455" v="731" actId="20577"/>
        <pc:sldMkLst>
          <pc:docMk/>
          <pc:sldMk cId="343591641" sldId="274"/>
        </pc:sldMkLst>
        <pc:spChg chg="mod">
          <ac:chgData name="Arlene Trapp" userId="S::arlene.trapp@ayrshire.ac.uk::2d894088-3b26-4a69-b486-edc3df401308" providerId="AD" clId="Web-{F387E219-C30B-2ECB-BE73-700D4BBE8BE8}" dt="2025-03-03T13:29:39.087" v="338" actId="20577"/>
          <ac:spMkLst>
            <pc:docMk/>
            <pc:sldMk cId="343591641" sldId="274"/>
            <ac:spMk id="2" creationId="{2C67DA2F-F6CA-A100-E12D-A00FBEDFEAFF}"/>
          </ac:spMkLst>
        </pc:spChg>
      </pc:sldChg>
      <pc:sldChg chg="modSp new">
        <pc:chgData name="Arlene Trapp" userId="S::arlene.trapp@ayrshire.ac.uk::2d894088-3b26-4a69-b486-edc3df401308" providerId="AD" clId="Web-{F387E219-C30B-2ECB-BE73-700D4BBE8BE8}" dt="2025-03-03T13:29:48.901" v="346" actId="20577"/>
        <pc:sldMkLst>
          <pc:docMk/>
          <pc:sldMk cId="747168026" sldId="275"/>
        </pc:sldMkLst>
        <pc:spChg chg="mod">
          <ac:chgData name="Arlene Trapp" userId="S::arlene.trapp@ayrshire.ac.uk::2d894088-3b26-4a69-b486-edc3df401308" providerId="AD" clId="Web-{F387E219-C30B-2ECB-BE73-700D4BBE8BE8}" dt="2025-03-03T13:29:48.901" v="346" actId="20577"/>
          <ac:spMkLst>
            <pc:docMk/>
            <pc:sldMk cId="747168026" sldId="275"/>
            <ac:spMk id="2" creationId="{D508A767-ECFC-D7BD-25DD-33C8A4C1341F}"/>
          </ac:spMkLst>
        </pc:spChg>
      </pc:sldChg>
      <pc:sldChg chg="addSp delSp modSp add replId">
        <pc:chgData name="Arlene Trapp" userId="S::arlene.trapp@ayrshire.ac.uk::2d894088-3b26-4a69-b486-edc3df401308" providerId="AD" clId="Web-{F387E219-C30B-2ECB-BE73-700D4BBE8BE8}" dt="2025-03-03T13:54:00.159" v="735"/>
        <pc:sldMkLst>
          <pc:docMk/>
          <pc:sldMk cId="3756563950" sldId="276"/>
        </pc:sldMkLst>
        <pc:spChg chg="mod">
          <ac:chgData name="Arlene Trapp" userId="S::arlene.trapp@ayrshire.ac.uk::2d894088-3b26-4a69-b486-edc3df401308" providerId="AD" clId="Web-{F387E219-C30B-2ECB-BE73-700D4BBE8BE8}" dt="2025-03-03T13:30:26.169" v="372" actId="20577"/>
          <ac:spMkLst>
            <pc:docMk/>
            <pc:sldMk cId="3756563950" sldId="276"/>
            <ac:spMk id="2" creationId="{10AB4511-16E6-92A1-A7B9-87728805255A}"/>
          </ac:spMkLst>
        </pc:spChg>
      </pc:sldChg>
      <pc:sldChg chg="new">
        <pc:chgData name="Arlene Trapp" userId="S::arlene.trapp@ayrshire.ac.uk::2d894088-3b26-4a69-b486-edc3df401308" providerId="AD" clId="Web-{F387E219-C30B-2ECB-BE73-700D4BBE8BE8}" dt="2025-03-03T13:30:15.840" v="359"/>
        <pc:sldMkLst>
          <pc:docMk/>
          <pc:sldMk cId="845288631" sldId="277"/>
        </pc:sldMkLst>
      </pc:sldChg>
      <pc:sldChg chg="modSp add replId">
        <pc:chgData name="Arlene Trapp" userId="S::arlene.trapp@ayrshire.ac.uk::2d894088-3b26-4a69-b486-edc3df401308" providerId="AD" clId="Web-{F387E219-C30B-2ECB-BE73-700D4BBE8BE8}" dt="2025-03-03T13:32:24.052" v="445" actId="20577"/>
        <pc:sldMkLst>
          <pc:docMk/>
          <pc:sldMk cId="3936181571" sldId="278"/>
        </pc:sldMkLst>
      </pc:sldChg>
      <pc:sldChg chg="modSp add replId">
        <pc:chgData name="Arlene Trapp" userId="S::arlene.trapp@ayrshire.ac.uk::2d894088-3b26-4a69-b486-edc3df401308" providerId="AD" clId="Web-{F387E219-C30B-2ECB-BE73-700D4BBE8BE8}" dt="2025-03-03T13:54:32.568" v="742" actId="20577"/>
        <pc:sldMkLst>
          <pc:docMk/>
          <pc:sldMk cId="85426181" sldId="279"/>
        </pc:sldMkLst>
        <pc:spChg chg="mod">
          <ac:chgData name="Arlene Trapp" userId="S::arlene.trapp@ayrshire.ac.uk::2d894088-3b26-4a69-b486-edc3df401308" providerId="AD" clId="Web-{F387E219-C30B-2ECB-BE73-700D4BBE8BE8}" dt="2025-03-03T13:54:32.568" v="742" actId="20577"/>
          <ac:spMkLst>
            <pc:docMk/>
            <pc:sldMk cId="85426181" sldId="279"/>
            <ac:spMk id="2" creationId="{7938CF95-2F4E-721D-4282-0209250CE020}"/>
          </ac:spMkLst>
        </pc:spChg>
      </pc:sldChg>
    </pc:docChg>
  </pc:docChgLst>
  <pc:docChgLst>
    <pc:chgData name="Linda Corbett" userId="S::linda.corbett@ayrshire.ac.uk::716a7ccb-e874-4536-af61-e807239aa603" providerId="AD" clId="Web-{29B88FFC-20B9-A18D-EA1F-BA48B3E2483F}"/>
    <pc:docChg chg="modSld">
      <pc:chgData name="Linda Corbett" userId="S::linda.corbett@ayrshire.ac.uk::716a7ccb-e874-4536-af61-e807239aa603" providerId="AD" clId="Web-{29B88FFC-20B9-A18D-EA1F-BA48B3E2483F}" dt="2025-03-07T15:43:12.284" v="6"/>
      <pc:docMkLst>
        <pc:docMk/>
      </pc:docMkLst>
      <pc:sldChg chg="delSp modSp">
        <pc:chgData name="Linda Corbett" userId="S::linda.corbett@ayrshire.ac.uk::716a7ccb-e874-4536-af61-e807239aa603" providerId="AD" clId="Web-{29B88FFC-20B9-A18D-EA1F-BA48B3E2483F}" dt="2025-03-07T15:42:41.002" v="5"/>
        <pc:sldMkLst>
          <pc:docMk/>
          <pc:sldMk cId="4254126336" sldId="1199"/>
        </pc:sldMkLst>
      </pc:sldChg>
      <pc:sldChg chg="delSp">
        <pc:chgData name="Linda Corbett" userId="S::linda.corbett@ayrshire.ac.uk::716a7ccb-e874-4536-af61-e807239aa603" providerId="AD" clId="Web-{29B88FFC-20B9-A18D-EA1F-BA48B3E2483F}" dt="2025-03-07T15:43:12.284" v="6"/>
        <pc:sldMkLst>
          <pc:docMk/>
          <pc:sldMk cId="4047238377" sldId="1200"/>
        </pc:sldMkLst>
      </pc:sldChg>
    </pc:docChg>
  </pc:docChgLst>
  <pc:docChgLst>
    <pc:chgData name="Shona Howat" userId="0ce7835e-13b4-41ef-bde7-7d98bc2eb224" providerId="ADAL" clId="{70109348-F75B-4E2A-9DAE-776ADB4D4A2F}"/>
    <pc:docChg chg="addSld modSld sldOrd">
      <pc:chgData name="Shona Howat" userId="0ce7835e-13b4-41ef-bde7-7d98bc2eb224" providerId="ADAL" clId="{70109348-F75B-4E2A-9DAE-776ADB4D4A2F}" dt="2025-03-06T16:24:37.409" v="68" actId="20577"/>
      <pc:docMkLst>
        <pc:docMk/>
      </pc:docMkLst>
      <pc:sldChg chg="addSp delSp modSp new mod ord modAnim">
        <pc:chgData name="Shona Howat" userId="0ce7835e-13b4-41ef-bde7-7d98bc2eb224" providerId="ADAL" clId="{70109348-F75B-4E2A-9DAE-776ADB4D4A2F}" dt="2025-03-06T16:24:37.409" v="68" actId="20577"/>
        <pc:sldMkLst>
          <pc:docMk/>
          <pc:sldMk cId="276742396" sldId="1205"/>
        </pc:sldMkLst>
      </pc:sldChg>
    </pc:docChg>
  </pc:docChgLst>
  <pc:docChgLst>
    <pc:chgData name="Wendy McColl" userId="S::wendy.mccoll@ayrshire.ac.uk::d6a4425c-1e92-4547-b693-3cf7a80a03ac" providerId="AD" clId="Web-{3DE2FCC2-A53E-400E-B55C-D0D2B4659274}"/>
    <pc:docChg chg="addSld delSld modSld sldOrd">
      <pc:chgData name="Wendy McColl" userId="S::wendy.mccoll@ayrshire.ac.uk::d6a4425c-1e92-4547-b693-3cf7a80a03ac" providerId="AD" clId="Web-{3DE2FCC2-A53E-400E-B55C-D0D2B4659274}" dt="2025-03-07T14:26:57.029" v="550"/>
      <pc:docMkLst>
        <pc:docMk/>
      </pc:docMkLst>
      <pc:sldChg chg="delSp modSp">
        <pc:chgData name="Wendy McColl" userId="S::wendy.mccoll@ayrshire.ac.uk::d6a4425c-1e92-4547-b693-3cf7a80a03ac" providerId="AD" clId="Web-{3DE2FCC2-A53E-400E-B55C-D0D2B4659274}" dt="2025-03-07T14:08:26.578" v="393" actId="1076"/>
        <pc:sldMkLst>
          <pc:docMk/>
          <pc:sldMk cId="1267343588" sldId="263"/>
        </pc:sldMkLst>
        <pc:spChg chg="mod">
          <ac:chgData name="Wendy McColl" userId="S::wendy.mccoll@ayrshire.ac.uk::d6a4425c-1e92-4547-b693-3cf7a80a03ac" providerId="AD" clId="Web-{3DE2FCC2-A53E-400E-B55C-D0D2B4659274}" dt="2025-03-07T14:08:26.578" v="393" actId="1076"/>
          <ac:spMkLst>
            <pc:docMk/>
            <pc:sldMk cId="1267343588" sldId="263"/>
            <ac:spMk id="2" creationId="{5FD1F0D1-A1FA-2FDB-D2BF-611BA3845782}"/>
          </ac:spMkLst>
        </pc:spChg>
        <pc:spChg chg="mod">
          <ac:chgData name="Wendy McColl" userId="S::wendy.mccoll@ayrshire.ac.uk::d6a4425c-1e92-4547-b693-3cf7a80a03ac" providerId="AD" clId="Web-{3DE2FCC2-A53E-400E-B55C-D0D2B4659274}" dt="2025-03-07T14:08:09.343" v="391" actId="14100"/>
          <ac:spMkLst>
            <pc:docMk/>
            <pc:sldMk cId="1267343588" sldId="263"/>
            <ac:spMk id="3" creationId="{C5423EA9-5150-543C-92A0-96468C27C5BF}"/>
          </ac:spMkLst>
        </pc:spChg>
        <pc:picChg chg="mod">
          <ac:chgData name="Wendy McColl" userId="S::wendy.mccoll@ayrshire.ac.uk::d6a4425c-1e92-4547-b693-3cf7a80a03ac" providerId="AD" clId="Web-{3DE2FCC2-A53E-400E-B55C-D0D2B4659274}" dt="2025-03-07T14:08:15.531" v="392" actId="1076"/>
          <ac:picMkLst>
            <pc:docMk/>
            <pc:sldMk cId="1267343588" sldId="263"/>
            <ac:picMk id="7" creationId="{AE0A93BE-BC59-C444-1636-0A14A61AB6D6}"/>
          </ac:picMkLst>
        </pc:picChg>
      </pc:sldChg>
      <pc:sldChg chg="modSp">
        <pc:chgData name="Wendy McColl" userId="S::wendy.mccoll@ayrshire.ac.uk::d6a4425c-1e92-4547-b693-3cf7a80a03ac" providerId="AD" clId="Web-{3DE2FCC2-A53E-400E-B55C-D0D2B4659274}" dt="2025-03-07T13:41:58.155" v="355" actId="1076"/>
        <pc:sldMkLst>
          <pc:docMk/>
          <pc:sldMk cId="101925261" sldId="266"/>
        </pc:sldMkLst>
        <pc:spChg chg="mod">
          <ac:chgData name="Wendy McColl" userId="S::wendy.mccoll@ayrshire.ac.uk::d6a4425c-1e92-4547-b693-3cf7a80a03ac" providerId="AD" clId="Web-{3DE2FCC2-A53E-400E-B55C-D0D2B4659274}" dt="2025-03-07T13:41:58.155" v="355" actId="1076"/>
          <ac:spMkLst>
            <pc:docMk/>
            <pc:sldMk cId="101925261" sldId="266"/>
            <ac:spMk id="5" creationId="{3538B4DE-3210-9713-C0BD-03BCCF03D47E}"/>
          </ac:spMkLst>
        </pc:spChg>
      </pc:sldChg>
      <pc:sldChg chg="modSp">
        <pc:chgData name="Wendy McColl" userId="S::wendy.mccoll@ayrshire.ac.uk::d6a4425c-1e92-4547-b693-3cf7a80a03ac" providerId="AD" clId="Web-{3DE2FCC2-A53E-400E-B55C-D0D2B4659274}" dt="2025-03-07T13:29:05.937" v="342" actId="1076"/>
        <pc:sldMkLst>
          <pc:docMk/>
          <pc:sldMk cId="3901159639" sldId="267"/>
        </pc:sldMkLst>
        <pc:spChg chg="mod">
          <ac:chgData name="Wendy McColl" userId="S::wendy.mccoll@ayrshire.ac.uk::d6a4425c-1e92-4547-b693-3cf7a80a03ac" providerId="AD" clId="Web-{3DE2FCC2-A53E-400E-B55C-D0D2B4659274}" dt="2025-03-07T13:29:05.937" v="342" actId="1076"/>
          <ac:spMkLst>
            <pc:docMk/>
            <pc:sldMk cId="3901159639" sldId="267"/>
            <ac:spMk id="3" creationId="{B06A0D7A-137C-9AE7-61DD-902B1C5AA461}"/>
          </ac:spMkLst>
        </pc:spChg>
      </pc:sldChg>
      <pc:sldChg chg="modSp">
        <pc:chgData name="Wendy McColl" userId="S::wendy.mccoll@ayrshire.ac.uk::d6a4425c-1e92-4547-b693-3cf7a80a03ac" providerId="AD" clId="Web-{3DE2FCC2-A53E-400E-B55C-D0D2B4659274}" dt="2025-03-07T12:54:16.885" v="153" actId="1076"/>
        <pc:sldMkLst>
          <pc:docMk/>
          <pc:sldMk cId="2165647212" sldId="271"/>
        </pc:sldMkLst>
        <pc:spChg chg="mod">
          <ac:chgData name="Wendy McColl" userId="S::wendy.mccoll@ayrshire.ac.uk::d6a4425c-1e92-4547-b693-3cf7a80a03ac" providerId="AD" clId="Web-{3DE2FCC2-A53E-400E-B55C-D0D2B4659274}" dt="2025-03-07T12:54:02.072" v="152" actId="20577"/>
          <ac:spMkLst>
            <pc:docMk/>
            <pc:sldMk cId="2165647212" sldId="271"/>
            <ac:spMk id="6" creationId="{18B8D0A6-5A3A-E913-2F36-B8B8633A11A6}"/>
          </ac:spMkLst>
        </pc:spChg>
        <pc:picChg chg="mod">
          <ac:chgData name="Wendy McColl" userId="S::wendy.mccoll@ayrshire.ac.uk::d6a4425c-1e92-4547-b693-3cf7a80a03ac" providerId="AD" clId="Web-{3DE2FCC2-A53E-400E-B55C-D0D2B4659274}" dt="2025-03-07T12:54:16.885" v="153" actId="1076"/>
          <ac:picMkLst>
            <pc:docMk/>
            <pc:sldMk cId="2165647212" sldId="271"/>
            <ac:picMk id="5" creationId="{1264B197-1C7A-F98C-C18F-EDB91D72B593}"/>
          </ac:picMkLst>
        </pc:picChg>
      </pc:sldChg>
      <pc:sldChg chg="modNotes">
        <pc:chgData name="Wendy McColl" userId="S::wendy.mccoll@ayrshire.ac.uk::d6a4425c-1e92-4547-b693-3cf7a80a03ac" providerId="AD" clId="Web-{3DE2FCC2-A53E-400E-B55C-D0D2B4659274}" dt="2025-03-07T14:09:53.503" v="404"/>
        <pc:sldMkLst>
          <pc:docMk/>
          <pc:sldMk cId="1110342450" sldId="272"/>
        </pc:sldMkLst>
      </pc:sldChg>
      <pc:sldChg chg="ord">
        <pc:chgData name="Wendy McColl" userId="S::wendy.mccoll@ayrshire.ac.uk::d6a4425c-1e92-4547-b693-3cf7a80a03ac" providerId="AD" clId="Web-{3DE2FCC2-A53E-400E-B55C-D0D2B4659274}" dt="2025-03-07T13:28:45.639" v="341"/>
        <pc:sldMkLst>
          <pc:docMk/>
          <pc:sldMk cId="197253002" sldId="273"/>
        </pc:sldMkLst>
      </pc:sldChg>
      <pc:sldChg chg="modSp">
        <pc:chgData name="Wendy McColl" userId="S::wendy.mccoll@ayrshire.ac.uk::d6a4425c-1e92-4547-b693-3cf7a80a03ac" providerId="AD" clId="Web-{3DE2FCC2-A53E-400E-B55C-D0D2B4659274}" dt="2025-03-07T13:00:58.338" v="182" actId="1076"/>
        <pc:sldMkLst>
          <pc:docMk/>
          <pc:sldMk cId="3756563950" sldId="276"/>
        </pc:sldMkLst>
        <pc:spChg chg="mod">
          <ac:chgData name="Wendy McColl" userId="S::wendy.mccoll@ayrshire.ac.uk::d6a4425c-1e92-4547-b693-3cf7a80a03ac" providerId="AD" clId="Web-{3DE2FCC2-A53E-400E-B55C-D0D2B4659274}" dt="2025-03-07T13:00:58.338" v="182" actId="1076"/>
          <ac:spMkLst>
            <pc:docMk/>
            <pc:sldMk cId="3756563950" sldId="276"/>
            <ac:spMk id="2" creationId="{10AB4511-16E6-92A1-A7B9-87728805255A}"/>
          </ac:spMkLst>
        </pc:spChg>
      </pc:sldChg>
      <pc:sldChg chg="addSp delSp modSp del">
        <pc:chgData name="Wendy McColl" userId="S::wendy.mccoll@ayrshire.ac.uk::d6a4425c-1e92-4547-b693-3cf7a80a03ac" providerId="AD" clId="Web-{3DE2FCC2-A53E-400E-B55C-D0D2B4659274}" dt="2025-03-07T12:52:34.975" v="149"/>
        <pc:sldMkLst>
          <pc:docMk/>
          <pc:sldMk cId="2652431093" sldId="374"/>
        </pc:sldMkLst>
      </pc:sldChg>
      <pc:sldChg chg="modSp">
        <pc:chgData name="Wendy McColl" userId="S::wendy.mccoll@ayrshire.ac.uk::d6a4425c-1e92-4547-b693-3cf7a80a03ac" providerId="AD" clId="Web-{3DE2FCC2-A53E-400E-B55C-D0D2B4659274}" dt="2025-03-07T12:36:04.029" v="1" actId="20577"/>
        <pc:sldMkLst>
          <pc:docMk/>
          <pc:sldMk cId="2447413894" sldId="1195"/>
        </pc:sldMkLst>
      </pc:sldChg>
      <pc:sldChg chg="addSp modSp">
        <pc:chgData name="Wendy McColl" userId="S::wendy.mccoll@ayrshire.ac.uk::d6a4425c-1e92-4547-b693-3cf7a80a03ac" providerId="AD" clId="Web-{3DE2FCC2-A53E-400E-B55C-D0D2B4659274}" dt="2025-03-07T12:59:52.695" v="171" actId="20577"/>
        <pc:sldMkLst>
          <pc:docMk/>
          <pc:sldMk cId="1971712409" sldId="1196"/>
        </pc:sldMkLst>
        <pc:spChg chg="mod">
          <ac:chgData name="Wendy McColl" userId="S::wendy.mccoll@ayrshire.ac.uk::d6a4425c-1e92-4547-b693-3cf7a80a03ac" providerId="AD" clId="Web-{3DE2FCC2-A53E-400E-B55C-D0D2B4659274}" dt="2025-03-07T12:59:52.695" v="171" actId="20577"/>
          <ac:spMkLst>
            <pc:docMk/>
            <pc:sldMk cId="1971712409" sldId="1196"/>
            <ac:spMk id="3" creationId="{DF9250A1-75D2-D7E2-5179-667F16D19137}"/>
          </ac:spMkLst>
        </pc:spChg>
        <pc:graphicFrameChg chg="add mod modGraphic">
          <ac:chgData name="Wendy McColl" userId="S::wendy.mccoll@ayrshire.ac.uk::d6a4425c-1e92-4547-b693-3cf7a80a03ac" providerId="AD" clId="Web-{3DE2FCC2-A53E-400E-B55C-D0D2B4659274}" dt="2025-03-07T12:59:31.569" v="168" actId="1076"/>
          <ac:graphicFrameMkLst>
            <pc:docMk/>
            <pc:sldMk cId="1971712409" sldId="1196"/>
            <ac:graphicFrameMk id="2" creationId="{8EFA9578-0567-B956-3125-9C4912369C33}"/>
          </ac:graphicFrameMkLst>
        </pc:graphicFrameChg>
      </pc:sldChg>
      <pc:sldChg chg="addSp delSp modSp">
        <pc:chgData name="Wendy McColl" userId="S::wendy.mccoll@ayrshire.ac.uk::d6a4425c-1e92-4547-b693-3cf7a80a03ac" providerId="AD" clId="Web-{3DE2FCC2-A53E-400E-B55C-D0D2B4659274}" dt="2025-03-07T14:26:05.839" v="542"/>
        <pc:sldMkLst>
          <pc:docMk/>
          <pc:sldMk cId="3571237923" sldId="1202"/>
        </pc:sldMkLst>
        <pc:spChg chg="add mod">
          <ac:chgData name="Wendy McColl" userId="S::wendy.mccoll@ayrshire.ac.uk::d6a4425c-1e92-4547-b693-3cf7a80a03ac" providerId="AD" clId="Web-{3DE2FCC2-A53E-400E-B55C-D0D2B4659274}" dt="2025-03-07T13:12:53.398" v="194" actId="1076"/>
          <ac:spMkLst>
            <pc:docMk/>
            <pc:sldMk cId="3571237923" sldId="1202"/>
            <ac:spMk id="3" creationId="{3AB61DA2-0068-67BB-2726-4CA061F32D68}"/>
          </ac:spMkLst>
        </pc:spChg>
      </pc:sldChg>
      <pc:sldChg chg="modNotes">
        <pc:chgData name="Wendy McColl" userId="S::wendy.mccoll@ayrshire.ac.uk::d6a4425c-1e92-4547-b693-3cf7a80a03ac" providerId="AD" clId="Web-{3DE2FCC2-A53E-400E-B55C-D0D2B4659274}" dt="2025-03-07T14:18:21.805" v="523"/>
        <pc:sldMkLst>
          <pc:docMk/>
          <pc:sldMk cId="2252673657" sldId="1204"/>
        </pc:sldMkLst>
      </pc:sldChg>
      <pc:sldChg chg="addSp delSp modSp add ord replId">
        <pc:chgData name="Wendy McColl" userId="S::wendy.mccoll@ayrshire.ac.uk::d6a4425c-1e92-4547-b693-3cf7a80a03ac" providerId="AD" clId="Web-{3DE2FCC2-A53E-400E-B55C-D0D2B4659274}" dt="2025-03-07T13:19:44.180" v="338" actId="20577"/>
        <pc:sldMkLst>
          <pc:docMk/>
          <pc:sldMk cId="60303224" sldId="1206"/>
        </pc:sldMkLst>
        <pc:graphicFrameChg chg="add mod modGraphic">
          <ac:chgData name="Wendy McColl" userId="S::wendy.mccoll@ayrshire.ac.uk::d6a4425c-1e92-4547-b693-3cf7a80a03ac" providerId="AD" clId="Web-{3DE2FCC2-A53E-400E-B55C-D0D2B4659274}" dt="2025-03-07T13:19:44.180" v="338" actId="20577"/>
          <ac:graphicFrameMkLst>
            <pc:docMk/>
            <pc:sldMk cId="60303224" sldId="1206"/>
            <ac:graphicFrameMk id="23" creationId="{B4A6D2FD-ED37-8387-E8DB-94A89DDBB9E4}"/>
          </ac:graphicFrameMkLst>
        </pc:graphicFrameChg>
      </pc:sldChg>
      <pc:sldChg chg="modSp add replId modNotes">
        <pc:chgData name="Wendy McColl" userId="S::wendy.mccoll@ayrshire.ac.uk::d6a4425c-1e92-4547-b693-3cf7a80a03ac" providerId="AD" clId="Web-{3DE2FCC2-A53E-400E-B55C-D0D2B4659274}" dt="2025-03-07T13:16:18.141" v="205"/>
        <pc:sldMkLst>
          <pc:docMk/>
          <pc:sldMk cId="4235236167" sldId="1207"/>
        </pc:sldMkLst>
      </pc:sldChg>
      <pc:sldChg chg="addSp delSp modSp add replId">
        <pc:chgData name="Wendy McColl" userId="S::wendy.mccoll@ayrshire.ac.uk::d6a4425c-1e92-4547-b693-3cf7a80a03ac" providerId="AD" clId="Web-{3DE2FCC2-A53E-400E-B55C-D0D2B4659274}" dt="2025-03-07T14:26:35.028" v="546" actId="1076"/>
        <pc:sldMkLst>
          <pc:docMk/>
          <pc:sldMk cId="2062438941" sldId="1208"/>
        </pc:sldMkLst>
        <pc:spChg chg="mod">
          <ac:chgData name="Wendy McColl" userId="S::wendy.mccoll@ayrshire.ac.uk::d6a4425c-1e92-4547-b693-3cf7a80a03ac" providerId="AD" clId="Web-{3DE2FCC2-A53E-400E-B55C-D0D2B4659274}" dt="2025-03-07T14:19:09.916" v="535" actId="20577"/>
          <ac:spMkLst>
            <pc:docMk/>
            <pc:sldMk cId="2062438941" sldId="1208"/>
            <ac:spMk id="3" creationId="{C1A8D92C-3ABE-B956-8A91-6A8FFDD16308}"/>
          </ac:spMkLst>
        </pc:spChg>
        <pc:picChg chg="add mod">
          <ac:chgData name="Wendy McColl" userId="S::wendy.mccoll@ayrshire.ac.uk::d6a4425c-1e92-4547-b693-3cf7a80a03ac" providerId="AD" clId="Web-{3DE2FCC2-A53E-400E-B55C-D0D2B4659274}" dt="2025-03-07T14:26:35.028" v="546" actId="1076"/>
          <ac:picMkLst>
            <pc:docMk/>
            <pc:sldMk cId="2062438941" sldId="1208"/>
            <ac:picMk id="2" creationId="{6F2D5248-8CFF-3DA5-0D41-E4D03A0BAFFC}"/>
          </ac:picMkLst>
        </pc:picChg>
      </pc:sldChg>
      <pc:sldChg chg="addSp delSp modSp add ord replId">
        <pc:chgData name="Wendy McColl" userId="S::wendy.mccoll@ayrshire.ac.uk::d6a4425c-1e92-4547-b693-3cf7a80a03ac" providerId="AD" clId="Web-{3DE2FCC2-A53E-400E-B55C-D0D2B4659274}" dt="2025-03-07T14:26:57.029" v="550"/>
        <pc:sldMkLst>
          <pc:docMk/>
          <pc:sldMk cId="3633819738" sldId="1209"/>
        </pc:sldMkLst>
      </pc:sldChg>
    </pc:docChg>
  </pc:docChgLst>
  <pc:docChgLst>
    <pc:chgData name="Angela Sheridan" userId="S::angela.sheridan@ayrshire.ac.uk::bb8a97e3-ff41-475e-9abf-7157b2fe6675" providerId="AD" clId="Web-{38DF033C-4D8C-1013-3131-C6E196CC201E}"/>
    <pc:docChg chg="modSld">
      <pc:chgData name="Angela Sheridan" userId="S::angela.sheridan@ayrshire.ac.uk::bb8a97e3-ff41-475e-9abf-7157b2fe6675" providerId="AD" clId="Web-{38DF033C-4D8C-1013-3131-C6E196CC201E}" dt="2025-03-10T08:34:53.753" v="181" actId="1076"/>
      <pc:docMkLst>
        <pc:docMk/>
      </pc:docMkLst>
      <pc:sldChg chg="modNotes">
        <pc:chgData name="Angela Sheridan" userId="S::angela.sheridan@ayrshire.ac.uk::bb8a97e3-ff41-475e-9abf-7157b2fe6675" providerId="AD" clId="Web-{38DF033C-4D8C-1013-3131-C6E196CC201E}" dt="2025-03-10T08:26:24.052" v="46"/>
        <pc:sldMkLst>
          <pc:docMk/>
          <pc:sldMk cId="2140238375" sldId="260"/>
        </pc:sldMkLst>
      </pc:sldChg>
      <pc:sldChg chg="modNotes">
        <pc:chgData name="Angela Sheridan" userId="S::angela.sheridan@ayrshire.ac.uk::bb8a97e3-ff41-475e-9abf-7157b2fe6675" providerId="AD" clId="Web-{38DF033C-4D8C-1013-3131-C6E196CC201E}" dt="2025-03-10T08:25:43.989" v="42"/>
        <pc:sldMkLst>
          <pc:docMk/>
          <pc:sldMk cId="101925261" sldId="266"/>
        </pc:sldMkLst>
      </pc:sldChg>
      <pc:sldChg chg="modNotes">
        <pc:chgData name="Angela Sheridan" userId="S::angela.sheridan@ayrshire.ac.uk::bb8a97e3-ff41-475e-9abf-7157b2fe6675" providerId="AD" clId="Web-{38DF033C-4D8C-1013-3131-C6E196CC201E}" dt="2025-03-10T08:33:17.141" v="178"/>
        <pc:sldMkLst>
          <pc:docMk/>
          <pc:sldMk cId="3901159639" sldId="267"/>
        </pc:sldMkLst>
      </pc:sldChg>
      <pc:sldChg chg="modNotes">
        <pc:chgData name="Angela Sheridan" userId="S::angela.sheridan@ayrshire.ac.uk::bb8a97e3-ff41-475e-9abf-7157b2fe6675" providerId="AD" clId="Web-{38DF033C-4D8C-1013-3131-C6E196CC201E}" dt="2025-03-10T08:29:29.104" v="95"/>
        <pc:sldMkLst>
          <pc:docMk/>
          <pc:sldMk cId="2165647212" sldId="271"/>
        </pc:sldMkLst>
      </pc:sldChg>
      <pc:sldChg chg="modNotes">
        <pc:chgData name="Angela Sheridan" userId="S::angela.sheridan@ayrshire.ac.uk::bb8a97e3-ff41-475e-9abf-7157b2fe6675" providerId="AD" clId="Web-{38DF033C-4D8C-1013-3131-C6E196CC201E}" dt="2025-03-10T08:27:01.538" v="65"/>
        <pc:sldMkLst>
          <pc:docMk/>
          <pc:sldMk cId="197253002" sldId="273"/>
        </pc:sldMkLst>
      </pc:sldChg>
      <pc:sldChg chg="modNotes">
        <pc:chgData name="Angela Sheridan" userId="S::angela.sheridan@ayrshire.ac.uk::bb8a97e3-ff41-475e-9abf-7157b2fe6675" providerId="AD" clId="Web-{38DF033C-4D8C-1013-3131-C6E196CC201E}" dt="2025-03-10T08:29:34.167" v="103"/>
        <pc:sldMkLst>
          <pc:docMk/>
          <pc:sldMk cId="244861839" sldId="1189"/>
        </pc:sldMkLst>
      </pc:sldChg>
      <pc:sldChg chg="modNotes">
        <pc:chgData name="Angela Sheridan" userId="S::angela.sheridan@ayrshire.ac.uk::bb8a97e3-ff41-475e-9abf-7157b2fe6675" providerId="AD" clId="Web-{38DF033C-4D8C-1013-3131-C6E196CC201E}" dt="2025-03-10T08:30:43.418" v="127"/>
        <pc:sldMkLst>
          <pc:docMk/>
          <pc:sldMk cId="1971712409" sldId="1196"/>
        </pc:sldMkLst>
      </pc:sldChg>
      <pc:sldChg chg="modNotes">
        <pc:chgData name="Angela Sheridan" userId="S::angela.sheridan@ayrshire.ac.uk::bb8a97e3-ff41-475e-9abf-7157b2fe6675" providerId="AD" clId="Web-{38DF033C-4D8C-1013-3131-C6E196CC201E}" dt="2025-03-10T08:29:25.635" v="90"/>
        <pc:sldMkLst>
          <pc:docMk/>
          <pc:sldMk cId="3988978297" sldId="1203"/>
        </pc:sldMkLst>
      </pc:sldChg>
      <pc:sldChg chg="modNotes">
        <pc:chgData name="Angela Sheridan" userId="S::angela.sheridan@ayrshire.ac.uk::bb8a97e3-ff41-475e-9abf-7157b2fe6675" providerId="AD" clId="Web-{38DF033C-4D8C-1013-3131-C6E196CC201E}" dt="2025-03-10T08:32:01.405" v="147"/>
        <pc:sldMkLst>
          <pc:docMk/>
          <pc:sldMk cId="60303224" sldId="1206"/>
        </pc:sldMkLst>
      </pc:sldChg>
      <pc:sldChg chg="delSp modSp modNotes">
        <pc:chgData name="Angela Sheridan" userId="S::angela.sheridan@ayrshire.ac.uk::bb8a97e3-ff41-475e-9abf-7157b2fe6675" providerId="AD" clId="Web-{38DF033C-4D8C-1013-3131-C6E196CC201E}" dt="2025-03-10T08:34:53.753" v="181" actId="1076"/>
        <pc:sldMkLst>
          <pc:docMk/>
          <pc:sldMk cId="4235236167" sldId="1207"/>
        </pc:sldMkLst>
        <pc:picChg chg="del mod">
          <ac:chgData name="Angela Sheridan" userId="S::angela.sheridan@ayrshire.ac.uk::bb8a97e3-ff41-475e-9abf-7157b2fe6675" providerId="AD" clId="Web-{38DF033C-4D8C-1013-3131-C6E196CC201E}" dt="2025-03-10T08:23:24.766" v="7"/>
          <ac:picMkLst>
            <pc:docMk/>
            <pc:sldMk cId="4235236167" sldId="1207"/>
            <ac:picMk id="2" creationId="{11699CC7-EB5B-B96E-0967-55BF9876322F}"/>
          </ac:picMkLst>
        </pc:picChg>
        <pc:picChg chg="mod">
          <ac:chgData name="Angela Sheridan" userId="S::angela.sheridan@ayrshire.ac.uk::bb8a97e3-ff41-475e-9abf-7157b2fe6675" providerId="AD" clId="Web-{38DF033C-4D8C-1013-3131-C6E196CC201E}" dt="2025-03-10T08:23:40.798" v="12" actId="1076"/>
          <ac:picMkLst>
            <pc:docMk/>
            <pc:sldMk cId="4235236167" sldId="1207"/>
            <ac:picMk id="5" creationId="{29384513-EE82-7032-496D-DC93ED8BDD4D}"/>
          </ac:picMkLst>
        </pc:picChg>
        <pc:picChg chg="mod">
          <ac:chgData name="Angela Sheridan" userId="S::angela.sheridan@ayrshire.ac.uk::bb8a97e3-ff41-475e-9abf-7157b2fe6675" providerId="AD" clId="Web-{38DF033C-4D8C-1013-3131-C6E196CC201E}" dt="2025-03-10T08:34:53.753" v="181" actId="1076"/>
          <ac:picMkLst>
            <pc:docMk/>
            <pc:sldMk cId="4235236167" sldId="1207"/>
            <ac:picMk id="6" creationId="{D839E319-90D1-55E5-B13E-50E31632FF04}"/>
          </ac:picMkLst>
        </pc:picChg>
      </pc:sldChg>
      <pc:sldChg chg="modNotes">
        <pc:chgData name="Angela Sheridan" userId="S::angela.sheridan@ayrshire.ac.uk::bb8a97e3-ff41-475e-9abf-7157b2fe6675" providerId="AD" clId="Web-{38DF033C-4D8C-1013-3131-C6E196CC201E}" dt="2025-03-10T08:32:50.547" v="149"/>
        <pc:sldMkLst>
          <pc:docMk/>
          <pc:sldMk cId="2062438941" sldId="1208"/>
        </pc:sldMkLst>
      </pc:sldChg>
      <pc:sldChg chg="modNotes">
        <pc:chgData name="Angela Sheridan" userId="S::angela.sheridan@ayrshire.ac.uk::bb8a97e3-ff41-475e-9abf-7157b2fe6675" providerId="AD" clId="Web-{38DF033C-4D8C-1013-3131-C6E196CC201E}" dt="2025-03-10T08:30:21.668" v="119"/>
        <pc:sldMkLst>
          <pc:docMk/>
          <pc:sldMk cId="259619892" sldId="1209"/>
        </pc:sldMkLst>
      </pc:sldChg>
      <pc:sldChg chg="modNotes">
        <pc:chgData name="Angela Sheridan" userId="S::angela.sheridan@ayrshire.ac.uk::bb8a97e3-ff41-475e-9abf-7157b2fe6675" providerId="AD" clId="Web-{38DF033C-4D8C-1013-3131-C6E196CC201E}" dt="2025-03-10T08:31:37.639" v="137"/>
        <pc:sldMkLst>
          <pc:docMk/>
          <pc:sldMk cId="827740128" sldId="1210"/>
        </pc:sldMkLst>
      </pc:sldChg>
      <pc:sldChg chg="modNotes">
        <pc:chgData name="Angela Sheridan" userId="S::angela.sheridan@ayrshire.ac.uk::bb8a97e3-ff41-475e-9abf-7157b2fe6675" providerId="AD" clId="Web-{38DF033C-4D8C-1013-3131-C6E196CC201E}" dt="2025-03-10T08:29:22.604" v="87"/>
        <pc:sldMkLst>
          <pc:docMk/>
          <pc:sldMk cId="1581086357" sldId="1212"/>
        </pc:sldMkLst>
      </pc:sldChg>
    </pc:docChg>
  </pc:docChgLst>
  <pc:docChgLst>
    <pc:chgData name="Wendy McColl" userId="d6a4425c-1e92-4547-b693-3cf7a80a03ac" providerId="ADAL" clId="{3854C1BF-8103-4D10-BC7C-97E07830E67A}"/>
    <pc:docChg chg="undo custSel addSld delSld modSld sldOrd modMainMaster">
      <pc:chgData name="Wendy McColl" userId="d6a4425c-1e92-4547-b693-3cf7a80a03ac" providerId="ADAL" clId="{3854C1BF-8103-4D10-BC7C-97E07830E67A}" dt="2025-03-11T09:40:34.551" v="3590" actId="20577"/>
      <pc:docMkLst>
        <pc:docMk/>
      </pc:docMkLst>
      <pc:sldChg chg="modSp mod modTransition">
        <pc:chgData name="Wendy McColl" userId="d6a4425c-1e92-4547-b693-3cf7a80a03ac" providerId="ADAL" clId="{3854C1BF-8103-4D10-BC7C-97E07830E67A}" dt="2025-03-07T15:56:49.359" v="3377"/>
        <pc:sldMkLst>
          <pc:docMk/>
          <pc:sldMk cId="2140238375" sldId="260"/>
        </pc:sldMkLst>
        <pc:graphicFrameChg chg="mod modGraphic">
          <ac:chgData name="Wendy McColl" userId="d6a4425c-1e92-4547-b693-3cf7a80a03ac" providerId="ADAL" clId="{3854C1BF-8103-4D10-BC7C-97E07830E67A}" dt="2025-03-04T08:40:54.733" v="947" actId="207"/>
          <ac:graphicFrameMkLst>
            <pc:docMk/>
            <pc:sldMk cId="2140238375" sldId="260"/>
            <ac:graphicFrameMk id="9" creationId="{B5B23E89-F1A8-6DFF-903A-4D0C53C882FD}"/>
          </ac:graphicFrameMkLst>
        </pc:graphicFrameChg>
      </pc:sldChg>
      <pc:sldChg chg="addSp delSp modSp mod modTransition">
        <pc:chgData name="Wendy McColl" userId="d6a4425c-1e92-4547-b693-3cf7a80a03ac" providerId="ADAL" clId="{3854C1BF-8103-4D10-BC7C-97E07830E67A}" dt="2025-03-07T15:56:49.359" v="3377"/>
        <pc:sldMkLst>
          <pc:docMk/>
          <pc:sldMk cId="2378758569" sldId="262"/>
        </pc:sldMkLst>
        <pc:spChg chg="mod">
          <ac:chgData name="Wendy McColl" userId="d6a4425c-1e92-4547-b693-3cf7a80a03ac" providerId="ADAL" clId="{3854C1BF-8103-4D10-BC7C-97E07830E67A}" dt="2025-03-07T15:01:11.485" v="3091" actId="1076"/>
          <ac:spMkLst>
            <pc:docMk/>
            <pc:sldMk cId="2378758569" sldId="262"/>
            <ac:spMk id="2" creationId="{C90953A9-1E93-9839-08A7-A957CF02069C}"/>
          </ac:spMkLst>
        </pc:spChg>
        <pc:graphicFrameChg chg="add mod modGraphic">
          <ac:chgData name="Wendy McColl" userId="d6a4425c-1e92-4547-b693-3cf7a80a03ac" providerId="ADAL" clId="{3854C1BF-8103-4D10-BC7C-97E07830E67A}" dt="2025-03-07T15:03:18.574" v="3119" actId="12100"/>
          <ac:graphicFrameMkLst>
            <pc:docMk/>
            <pc:sldMk cId="2378758569" sldId="262"/>
            <ac:graphicFrameMk id="4" creationId="{41B86918-7EB8-71EF-2C3F-88E70ED2DCC7}"/>
          </ac:graphicFrameMkLst>
        </pc:graphicFrameChg>
      </pc:sldChg>
      <pc:sldChg chg="addSp delSp modSp mod modTransition modNotesTx">
        <pc:chgData name="Wendy McColl" userId="d6a4425c-1e92-4547-b693-3cf7a80a03ac" providerId="ADAL" clId="{3854C1BF-8103-4D10-BC7C-97E07830E67A}" dt="2025-03-07T15:56:49.359" v="3377"/>
        <pc:sldMkLst>
          <pc:docMk/>
          <pc:sldMk cId="1267343588" sldId="263"/>
        </pc:sldMkLst>
        <pc:spChg chg="mod ord">
          <ac:chgData name="Wendy McColl" userId="d6a4425c-1e92-4547-b693-3cf7a80a03ac" providerId="ADAL" clId="{3854C1BF-8103-4D10-BC7C-97E07830E67A}" dt="2025-03-04T09:54:33.693" v="1666" actId="20577"/>
          <ac:spMkLst>
            <pc:docMk/>
            <pc:sldMk cId="1267343588" sldId="263"/>
            <ac:spMk id="2" creationId="{5FD1F0D1-A1FA-2FDB-D2BF-611BA3845782}"/>
          </ac:spMkLst>
        </pc:spChg>
        <pc:spChg chg="mod">
          <ac:chgData name="Wendy McColl" userId="d6a4425c-1e92-4547-b693-3cf7a80a03ac" providerId="ADAL" clId="{3854C1BF-8103-4D10-BC7C-97E07830E67A}" dt="2025-03-04T10:34:34.605" v="2174" actId="1076"/>
          <ac:spMkLst>
            <pc:docMk/>
            <pc:sldMk cId="1267343588" sldId="263"/>
            <ac:spMk id="3" creationId="{C5423EA9-5150-543C-92A0-96468C27C5BF}"/>
          </ac:spMkLst>
        </pc:spChg>
        <pc:picChg chg="add mod">
          <ac:chgData name="Wendy McColl" userId="d6a4425c-1e92-4547-b693-3cf7a80a03ac" providerId="ADAL" clId="{3854C1BF-8103-4D10-BC7C-97E07830E67A}" dt="2025-03-04T09:53:03.483" v="1647" actId="1076"/>
          <ac:picMkLst>
            <pc:docMk/>
            <pc:sldMk cId="1267343588" sldId="263"/>
            <ac:picMk id="7" creationId="{AE0A93BE-BC59-C444-1636-0A14A61AB6D6}"/>
          </ac:picMkLst>
        </pc:picChg>
      </pc:sldChg>
      <pc:sldChg chg="addSp delSp modSp mod modTransition">
        <pc:chgData name="Wendy McColl" userId="d6a4425c-1e92-4547-b693-3cf7a80a03ac" providerId="ADAL" clId="{3854C1BF-8103-4D10-BC7C-97E07830E67A}" dt="2025-03-07T15:56:49.359" v="3377"/>
        <pc:sldMkLst>
          <pc:docMk/>
          <pc:sldMk cId="2416172473" sldId="264"/>
        </pc:sldMkLst>
        <pc:spChg chg="mod">
          <ac:chgData name="Wendy McColl" userId="d6a4425c-1e92-4547-b693-3cf7a80a03ac" providerId="ADAL" clId="{3854C1BF-8103-4D10-BC7C-97E07830E67A}" dt="2025-03-07T15:26:08.139" v="3376" actId="1076"/>
          <ac:spMkLst>
            <pc:docMk/>
            <pc:sldMk cId="2416172473" sldId="264"/>
            <ac:spMk id="2" creationId="{1404C9B9-BF4C-5078-31DB-0B34600822E0}"/>
          </ac:spMkLst>
        </pc:spChg>
        <pc:graphicFrameChg chg="add mod modGraphic">
          <ac:chgData name="Wendy McColl" userId="d6a4425c-1e92-4547-b693-3cf7a80a03ac" providerId="ADAL" clId="{3854C1BF-8103-4D10-BC7C-97E07830E67A}" dt="2025-03-07T15:26:00.214" v="3374" actId="14100"/>
          <ac:graphicFrameMkLst>
            <pc:docMk/>
            <pc:sldMk cId="2416172473" sldId="264"/>
            <ac:graphicFrameMk id="3" creationId="{F304B505-554D-CCBE-695C-B081DBFA763E}"/>
          </ac:graphicFrameMkLst>
        </pc:graphicFrameChg>
      </pc:sldChg>
      <pc:sldChg chg="addSp delSp modSp mod ord modTransition">
        <pc:chgData name="Wendy McColl" userId="d6a4425c-1e92-4547-b693-3cf7a80a03ac" providerId="ADAL" clId="{3854C1BF-8103-4D10-BC7C-97E07830E67A}" dt="2025-03-07T15:56:49.359" v="3377"/>
        <pc:sldMkLst>
          <pc:docMk/>
          <pc:sldMk cId="41812155" sldId="265"/>
        </pc:sldMkLst>
        <pc:picChg chg="add mod modCrop">
          <ac:chgData name="Wendy McColl" userId="d6a4425c-1e92-4547-b693-3cf7a80a03ac" providerId="ADAL" clId="{3854C1BF-8103-4D10-BC7C-97E07830E67A}" dt="2025-02-28T09:44:59.683" v="739" actId="1076"/>
          <ac:picMkLst>
            <pc:docMk/>
            <pc:sldMk cId="41812155" sldId="265"/>
            <ac:picMk id="10" creationId="{2996E0C8-87D8-7B6C-2F0D-5FF04C97F82A}"/>
          </ac:picMkLst>
        </pc:picChg>
      </pc:sldChg>
      <pc:sldChg chg="modSp mod modTransition">
        <pc:chgData name="Wendy McColl" userId="d6a4425c-1e92-4547-b693-3cf7a80a03ac" providerId="ADAL" clId="{3854C1BF-8103-4D10-BC7C-97E07830E67A}" dt="2025-03-07T15:56:49.359" v="3377"/>
        <pc:sldMkLst>
          <pc:docMk/>
          <pc:sldMk cId="101925261" sldId="266"/>
        </pc:sldMkLst>
        <pc:spChg chg="mod">
          <ac:chgData name="Wendy McColl" userId="d6a4425c-1e92-4547-b693-3cf7a80a03ac" providerId="ADAL" clId="{3854C1BF-8103-4D10-BC7C-97E07830E67A}" dt="2025-03-04T09:34:32.239" v="1534" actId="1076"/>
          <ac:spMkLst>
            <pc:docMk/>
            <pc:sldMk cId="101925261" sldId="266"/>
            <ac:spMk id="4" creationId="{629E4A64-92C6-2A78-D4B9-3ED21D885575}"/>
          </ac:spMkLst>
        </pc:spChg>
        <pc:spChg chg="mod">
          <ac:chgData name="Wendy McColl" userId="d6a4425c-1e92-4547-b693-3cf7a80a03ac" providerId="ADAL" clId="{3854C1BF-8103-4D10-BC7C-97E07830E67A}" dt="2025-03-04T09:34:48.196" v="1535" actId="1076"/>
          <ac:spMkLst>
            <pc:docMk/>
            <pc:sldMk cId="101925261" sldId="266"/>
            <ac:spMk id="5" creationId="{3538B4DE-3210-9713-C0BD-03BCCF03D47E}"/>
          </ac:spMkLst>
        </pc:spChg>
        <pc:picChg chg="mod">
          <ac:chgData name="Wendy McColl" userId="d6a4425c-1e92-4547-b693-3cf7a80a03ac" providerId="ADAL" clId="{3854C1BF-8103-4D10-BC7C-97E07830E67A}" dt="2025-02-28T09:08:27.275" v="1" actId="1076"/>
          <ac:picMkLst>
            <pc:docMk/>
            <pc:sldMk cId="101925261" sldId="266"/>
            <ac:picMk id="12" creationId="{DEC25267-7B00-7E89-C0D5-DA954CFF8741}"/>
          </ac:picMkLst>
        </pc:picChg>
      </pc:sldChg>
      <pc:sldChg chg="addSp modSp mod ord modTransition">
        <pc:chgData name="Wendy McColl" userId="d6a4425c-1e92-4547-b693-3cf7a80a03ac" providerId="ADAL" clId="{3854C1BF-8103-4D10-BC7C-97E07830E67A}" dt="2025-03-07T15:56:49.359" v="3377"/>
        <pc:sldMkLst>
          <pc:docMk/>
          <pc:sldMk cId="3901159639" sldId="267"/>
        </pc:sldMkLst>
        <pc:spChg chg="add mod">
          <ac:chgData name="Wendy McColl" userId="d6a4425c-1e92-4547-b693-3cf7a80a03ac" providerId="ADAL" clId="{3854C1BF-8103-4D10-BC7C-97E07830E67A}" dt="2025-03-04T08:45:35.574" v="1040" actId="122"/>
          <ac:spMkLst>
            <pc:docMk/>
            <pc:sldMk cId="3901159639" sldId="267"/>
            <ac:spMk id="3" creationId="{B06A0D7A-137C-9AE7-61DD-902B1C5AA461}"/>
          </ac:spMkLst>
        </pc:spChg>
      </pc:sldChg>
      <pc:sldChg chg="addSp delSp modSp add mod ord modTransition modNotesTx">
        <pc:chgData name="Wendy McColl" userId="d6a4425c-1e92-4547-b693-3cf7a80a03ac" providerId="ADAL" clId="{3854C1BF-8103-4D10-BC7C-97E07830E67A}" dt="2025-03-07T15:56:49.359" v="3377"/>
        <pc:sldMkLst>
          <pc:docMk/>
          <pc:sldMk cId="1832555376" sldId="268"/>
        </pc:sldMkLst>
        <pc:spChg chg="add mod">
          <ac:chgData name="Wendy McColl" userId="d6a4425c-1e92-4547-b693-3cf7a80a03ac" providerId="ADAL" clId="{3854C1BF-8103-4D10-BC7C-97E07830E67A}" dt="2025-03-04T11:03:03.245" v="2244" actId="1076"/>
          <ac:spMkLst>
            <pc:docMk/>
            <pc:sldMk cId="1832555376" sldId="268"/>
            <ac:spMk id="7" creationId="{9AEFAE98-CD4A-B871-6F49-2BC7F4CEF5B1}"/>
          </ac:spMkLst>
        </pc:spChg>
        <pc:graphicFrameChg chg="add del mod modGraphic">
          <ac:chgData name="Wendy McColl" userId="d6a4425c-1e92-4547-b693-3cf7a80a03ac" providerId="ADAL" clId="{3854C1BF-8103-4D10-BC7C-97E07830E67A}" dt="2025-03-04T09:15:20.737" v="1354" actId="403"/>
          <ac:graphicFrameMkLst>
            <pc:docMk/>
            <pc:sldMk cId="1832555376" sldId="268"/>
            <ac:graphicFrameMk id="2" creationId="{754DBF89-D2DC-0877-5927-912460798557}"/>
          </ac:graphicFrameMkLst>
        </pc:graphicFrameChg>
        <pc:picChg chg="add mod">
          <ac:chgData name="Wendy McColl" userId="d6a4425c-1e92-4547-b693-3cf7a80a03ac" providerId="ADAL" clId="{3854C1BF-8103-4D10-BC7C-97E07830E67A}" dt="2025-03-04T09:28:02.670" v="1392"/>
          <ac:picMkLst>
            <pc:docMk/>
            <pc:sldMk cId="1832555376" sldId="268"/>
            <ac:picMk id="6" creationId="{EA011086-DB74-5410-0497-9B0E65427AA1}"/>
          </ac:picMkLst>
        </pc:picChg>
      </pc:sldChg>
      <pc:sldChg chg="addSp delSp modSp add mod ord modTransition">
        <pc:chgData name="Wendy McColl" userId="d6a4425c-1e92-4547-b693-3cf7a80a03ac" providerId="ADAL" clId="{3854C1BF-8103-4D10-BC7C-97E07830E67A}" dt="2025-03-07T15:56:49.359" v="3377"/>
        <pc:sldMkLst>
          <pc:docMk/>
          <pc:sldMk cId="63915924" sldId="269"/>
        </pc:sldMkLst>
        <pc:spChg chg="mod">
          <ac:chgData name="Wendy McColl" userId="d6a4425c-1e92-4547-b693-3cf7a80a03ac" providerId="ADAL" clId="{3854C1BF-8103-4D10-BC7C-97E07830E67A}" dt="2025-03-04T09:31:44.876" v="1452" actId="1076"/>
          <ac:spMkLst>
            <pc:docMk/>
            <pc:sldMk cId="63915924" sldId="269"/>
            <ac:spMk id="2" creationId="{EAFE1744-789D-D53A-408B-F613B2E88DD9}"/>
          </ac:spMkLst>
        </pc:spChg>
        <pc:spChg chg="add del mod">
          <ac:chgData name="Wendy McColl" userId="d6a4425c-1e92-4547-b693-3cf7a80a03ac" providerId="ADAL" clId="{3854C1BF-8103-4D10-BC7C-97E07830E67A}" dt="2025-03-07T14:45:11.641" v="2832" actId="1076"/>
          <ac:spMkLst>
            <pc:docMk/>
            <pc:sldMk cId="63915924" sldId="269"/>
            <ac:spMk id="3" creationId="{5AD08EDD-2585-1C8C-11A8-3D9044A29A1A}"/>
          </ac:spMkLst>
        </pc:spChg>
        <pc:graphicFrameChg chg="add mod modGraphic">
          <ac:chgData name="Wendy McColl" userId="d6a4425c-1e92-4547-b693-3cf7a80a03ac" providerId="ADAL" clId="{3854C1BF-8103-4D10-BC7C-97E07830E67A}" dt="2025-03-07T14:44:13.987" v="2787" actId="1076"/>
          <ac:graphicFrameMkLst>
            <pc:docMk/>
            <pc:sldMk cId="63915924" sldId="269"/>
            <ac:graphicFrameMk id="5" creationId="{1CC00A5E-A066-1AEA-1AC0-491788B6C345}"/>
          </ac:graphicFrameMkLst>
        </pc:graphicFrameChg>
      </pc:sldChg>
      <pc:sldChg chg="addSp delSp modSp add mod modTransition">
        <pc:chgData name="Wendy McColl" userId="d6a4425c-1e92-4547-b693-3cf7a80a03ac" providerId="ADAL" clId="{3854C1BF-8103-4D10-BC7C-97E07830E67A}" dt="2025-03-07T15:56:49.359" v="3377"/>
        <pc:sldMkLst>
          <pc:docMk/>
          <pc:sldMk cId="1917508733" sldId="270"/>
        </pc:sldMkLst>
        <pc:spChg chg="mod">
          <ac:chgData name="Wendy McColl" userId="d6a4425c-1e92-4547-b693-3cf7a80a03ac" providerId="ADAL" clId="{3854C1BF-8103-4D10-BC7C-97E07830E67A}" dt="2025-03-07T15:00:01.381" v="3076" actId="1076"/>
          <ac:spMkLst>
            <pc:docMk/>
            <pc:sldMk cId="1917508733" sldId="270"/>
            <ac:spMk id="3" creationId="{A74DCB92-2DAB-C129-A380-8D93430DE5AD}"/>
          </ac:spMkLst>
        </pc:spChg>
        <pc:graphicFrameChg chg="add mod modGraphic">
          <ac:chgData name="Wendy McColl" userId="d6a4425c-1e92-4547-b693-3cf7a80a03ac" providerId="ADAL" clId="{3854C1BF-8103-4D10-BC7C-97E07830E67A}" dt="2025-03-07T15:00:05.203" v="3077" actId="1076"/>
          <ac:graphicFrameMkLst>
            <pc:docMk/>
            <pc:sldMk cId="1917508733" sldId="270"/>
            <ac:graphicFrameMk id="5" creationId="{9316A82E-5944-A5B5-F8FA-E6249EF79BF6}"/>
          </ac:graphicFrameMkLst>
        </pc:graphicFrameChg>
      </pc:sldChg>
      <pc:sldChg chg="addSp delSp modSp add mod ord modTransition">
        <pc:chgData name="Wendy McColl" userId="d6a4425c-1e92-4547-b693-3cf7a80a03ac" providerId="ADAL" clId="{3854C1BF-8103-4D10-BC7C-97E07830E67A}" dt="2025-03-07T15:56:49.359" v="3377"/>
        <pc:sldMkLst>
          <pc:docMk/>
          <pc:sldMk cId="2165647212" sldId="271"/>
        </pc:sldMkLst>
        <pc:spChg chg="add mod">
          <ac:chgData name="Wendy McColl" userId="d6a4425c-1e92-4547-b693-3cf7a80a03ac" providerId="ADAL" clId="{3854C1BF-8103-4D10-BC7C-97E07830E67A}" dt="2025-03-04T09:10:58.792" v="1300" actId="478"/>
          <ac:spMkLst>
            <pc:docMk/>
            <pc:sldMk cId="2165647212" sldId="271"/>
            <ac:spMk id="3" creationId="{99910D00-F771-46BF-6F12-42C1A1ECA346}"/>
          </ac:spMkLst>
        </pc:spChg>
        <pc:spChg chg="add mod">
          <ac:chgData name="Wendy McColl" userId="d6a4425c-1e92-4547-b693-3cf7a80a03ac" providerId="ADAL" clId="{3854C1BF-8103-4D10-BC7C-97E07830E67A}" dt="2025-03-04T09:11:41.097" v="1309" actId="1076"/>
          <ac:spMkLst>
            <pc:docMk/>
            <pc:sldMk cId="2165647212" sldId="271"/>
            <ac:spMk id="6" creationId="{18B8D0A6-5A3A-E913-2F36-B8B8633A11A6}"/>
          </ac:spMkLst>
        </pc:spChg>
        <pc:picChg chg="add mod">
          <ac:chgData name="Wendy McColl" userId="d6a4425c-1e92-4547-b693-3cf7a80a03ac" providerId="ADAL" clId="{3854C1BF-8103-4D10-BC7C-97E07830E67A}" dt="2025-03-04T09:11:51.167" v="1311" actId="1076"/>
          <ac:picMkLst>
            <pc:docMk/>
            <pc:sldMk cId="2165647212" sldId="271"/>
            <ac:picMk id="5" creationId="{1264B197-1C7A-F98C-C18F-EDB91D72B593}"/>
          </ac:picMkLst>
        </pc:picChg>
      </pc:sldChg>
      <pc:sldChg chg="addSp delSp modSp add mod ord modTransition modNotesTx">
        <pc:chgData name="Wendy McColl" userId="d6a4425c-1e92-4547-b693-3cf7a80a03ac" providerId="ADAL" clId="{3854C1BF-8103-4D10-BC7C-97E07830E67A}" dt="2025-03-07T15:56:49.359" v="3377"/>
        <pc:sldMkLst>
          <pc:docMk/>
          <pc:sldMk cId="1110342450" sldId="272"/>
        </pc:sldMkLst>
        <pc:spChg chg="add mod">
          <ac:chgData name="Wendy McColl" userId="d6a4425c-1e92-4547-b693-3cf7a80a03ac" providerId="ADAL" clId="{3854C1BF-8103-4D10-BC7C-97E07830E67A}" dt="2025-03-04T10:15:23.592" v="1695" actId="1076"/>
          <ac:spMkLst>
            <pc:docMk/>
            <pc:sldMk cId="1110342450" sldId="272"/>
            <ac:spMk id="11" creationId="{ED872FB5-193D-6ADA-2C7C-FEC7AA0334D2}"/>
          </ac:spMkLst>
        </pc:spChg>
        <pc:spChg chg="add mod">
          <ac:chgData name="Wendy McColl" userId="d6a4425c-1e92-4547-b693-3cf7a80a03ac" providerId="ADAL" clId="{3854C1BF-8103-4D10-BC7C-97E07830E67A}" dt="2025-03-04T10:17:24.533" v="1793" actId="1076"/>
          <ac:spMkLst>
            <pc:docMk/>
            <pc:sldMk cId="1110342450" sldId="272"/>
            <ac:spMk id="13" creationId="{61CFE956-1EC7-1999-C121-C3E7FE4BCDD0}"/>
          </ac:spMkLst>
        </pc:spChg>
        <pc:picChg chg="add mod">
          <ac:chgData name="Wendy McColl" userId="d6a4425c-1e92-4547-b693-3cf7a80a03ac" providerId="ADAL" clId="{3854C1BF-8103-4D10-BC7C-97E07830E67A}" dt="2025-03-04T10:17:11.638" v="1789" actId="1076"/>
          <ac:picMkLst>
            <pc:docMk/>
            <pc:sldMk cId="1110342450" sldId="272"/>
            <ac:picMk id="10" creationId="{DEDCB0AA-FA5F-4337-6618-D93FBB8B3A1C}"/>
          </ac:picMkLst>
        </pc:picChg>
      </pc:sldChg>
      <pc:sldChg chg="addSp delSp modSp add mod ord modTransition modAnim">
        <pc:chgData name="Wendy McColl" userId="d6a4425c-1e92-4547-b693-3cf7a80a03ac" providerId="ADAL" clId="{3854C1BF-8103-4D10-BC7C-97E07830E67A}" dt="2025-03-07T15:56:49.359" v="3377"/>
        <pc:sldMkLst>
          <pc:docMk/>
          <pc:sldMk cId="197253002" sldId="273"/>
        </pc:sldMkLst>
        <pc:spChg chg="mod">
          <ac:chgData name="Wendy McColl" userId="d6a4425c-1e92-4547-b693-3cf7a80a03ac" providerId="ADAL" clId="{3854C1BF-8103-4D10-BC7C-97E07830E67A}" dt="2025-03-07T14:50:41.525" v="2923" actId="113"/>
          <ac:spMkLst>
            <pc:docMk/>
            <pc:sldMk cId="197253002" sldId="273"/>
            <ac:spMk id="9" creationId="{A1598B45-02CE-1FE9-0F69-0E1FD8486261}"/>
          </ac:spMkLst>
        </pc:spChg>
        <pc:picChg chg="add mod">
          <ac:chgData name="Wendy McColl" userId="d6a4425c-1e92-4547-b693-3cf7a80a03ac" providerId="ADAL" clId="{3854C1BF-8103-4D10-BC7C-97E07830E67A}" dt="2025-03-04T09:32:54.844" v="1458" actId="1076"/>
          <ac:picMkLst>
            <pc:docMk/>
            <pc:sldMk cId="197253002" sldId="273"/>
            <ac:picMk id="2" creationId="{CFAB335B-96C8-B84D-F255-B62578F07150}"/>
          </ac:picMkLst>
        </pc:picChg>
      </pc:sldChg>
      <pc:sldChg chg="addSp delSp modSp mod modTransition">
        <pc:chgData name="Wendy McColl" userId="d6a4425c-1e92-4547-b693-3cf7a80a03ac" providerId="ADAL" clId="{3854C1BF-8103-4D10-BC7C-97E07830E67A}" dt="2025-03-07T15:56:49.359" v="3377"/>
        <pc:sldMkLst>
          <pc:docMk/>
          <pc:sldMk cId="343591641" sldId="274"/>
        </pc:sldMkLst>
        <pc:spChg chg="mod">
          <ac:chgData name="Wendy McColl" userId="d6a4425c-1e92-4547-b693-3cf7a80a03ac" providerId="ADAL" clId="{3854C1BF-8103-4D10-BC7C-97E07830E67A}" dt="2025-03-07T15:06:43.693" v="3176" actId="1076"/>
          <ac:spMkLst>
            <pc:docMk/>
            <pc:sldMk cId="343591641" sldId="274"/>
            <ac:spMk id="2" creationId="{2C67DA2F-F6CA-A100-E12D-A00FBEDFEAFF}"/>
          </ac:spMkLst>
        </pc:spChg>
        <pc:graphicFrameChg chg="add mod modGraphic">
          <ac:chgData name="Wendy McColl" userId="d6a4425c-1e92-4547-b693-3cf7a80a03ac" providerId="ADAL" clId="{3854C1BF-8103-4D10-BC7C-97E07830E67A}" dt="2025-03-07T15:06:36.503" v="3175" actId="12100"/>
          <ac:graphicFrameMkLst>
            <pc:docMk/>
            <pc:sldMk cId="343591641" sldId="274"/>
            <ac:graphicFrameMk id="3" creationId="{7784A1E4-AAEB-5484-C316-23CD1BAA4044}"/>
          </ac:graphicFrameMkLst>
        </pc:graphicFrameChg>
      </pc:sldChg>
      <pc:sldChg chg="addSp delSp modSp mod modTransition">
        <pc:chgData name="Wendy McColl" userId="d6a4425c-1e92-4547-b693-3cf7a80a03ac" providerId="ADAL" clId="{3854C1BF-8103-4D10-BC7C-97E07830E67A}" dt="2025-03-07T15:56:49.359" v="3377"/>
        <pc:sldMkLst>
          <pc:docMk/>
          <pc:sldMk cId="747168026" sldId="275"/>
        </pc:sldMkLst>
        <pc:spChg chg="mod">
          <ac:chgData name="Wendy McColl" userId="d6a4425c-1e92-4547-b693-3cf7a80a03ac" providerId="ADAL" clId="{3854C1BF-8103-4D10-BC7C-97E07830E67A}" dt="2025-03-07T15:06:13.271" v="3171" actId="404"/>
          <ac:spMkLst>
            <pc:docMk/>
            <pc:sldMk cId="747168026" sldId="275"/>
            <ac:spMk id="2" creationId="{D508A767-ECFC-D7BD-25DD-33C8A4C1341F}"/>
          </ac:spMkLst>
        </pc:spChg>
        <pc:graphicFrameChg chg="add mod modGraphic">
          <ac:chgData name="Wendy McColl" userId="d6a4425c-1e92-4547-b693-3cf7a80a03ac" providerId="ADAL" clId="{3854C1BF-8103-4D10-BC7C-97E07830E67A}" dt="2025-03-07T15:07:01.093" v="3177" actId="1076"/>
          <ac:graphicFrameMkLst>
            <pc:docMk/>
            <pc:sldMk cId="747168026" sldId="275"/>
            <ac:graphicFrameMk id="6" creationId="{7ED298F4-724A-D36B-A4E7-E348D222A6AB}"/>
          </ac:graphicFrameMkLst>
        </pc:graphicFrameChg>
        <pc:picChg chg="add mod">
          <ac:chgData name="Wendy McColl" userId="d6a4425c-1e92-4547-b693-3cf7a80a03ac" providerId="ADAL" clId="{3854C1BF-8103-4D10-BC7C-97E07830E67A}" dt="2025-03-07T15:09:37.378" v="3200"/>
          <ac:picMkLst>
            <pc:docMk/>
            <pc:sldMk cId="747168026" sldId="275"/>
            <ac:picMk id="13" creationId="{C6C97D7B-006E-EC05-BBAC-9CF707B7B9D9}"/>
          </ac:picMkLst>
        </pc:picChg>
      </pc:sldChg>
      <pc:sldChg chg="addSp delSp modSp mod modTransition">
        <pc:chgData name="Wendy McColl" userId="d6a4425c-1e92-4547-b693-3cf7a80a03ac" providerId="ADAL" clId="{3854C1BF-8103-4D10-BC7C-97E07830E67A}" dt="2025-03-07T15:56:49.359" v="3377"/>
        <pc:sldMkLst>
          <pc:docMk/>
          <pc:sldMk cId="3756563950" sldId="276"/>
        </pc:sldMkLst>
        <pc:spChg chg="mod">
          <ac:chgData name="Wendy McColl" userId="d6a4425c-1e92-4547-b693-3cf7a80a03ac" providerId="ADAL" clId="{3854C1BF-8103-4D10-BC7C-97E07830E67A}" dt="2025-03-07T15:11:01.322" v="3212" actId="1076"/>
          <ac:spMkLst>
            <pc:docMk/>
            <pc:sldMk cId="3756563950" sldId="276"/>
            <ac:spMk id="2" creationId="{10AB4511-16E6-92A1-A7B9-87728805255A}"/>
          </ac:spMkLst>
        </pc:spChg>
        <pc:graphicFrameChg chg="add mod modGraphic">
          <ac:chgData name="Wendy McColl" userId="d6a4425c-1e92-4547-b693-3cf7a80a03ac" providerId="ADAL" clId="{3854C1BF-8103-4D10-BC7C-97E07830E67A}" dt="2025-03-07T15:14:01.449" v="3249" actId="12100"/>
          <ac:graphicFrameMkLst>
            <pc:docMk/>
            <pc:sldMk cId="3756563950" sldId="276"/>
            <ac:graphicFrameMk id="3" creationId="{51340633-3FBC-BD74-A81E-49B31DD869E6}"/>
          </ac:graphicFrameMkLst>
        </pc:graphicFrameChg>
      </pc:sldChg>
      <pc:sldChg chg="del ord">
        <pc:chgData name="Wendy McColl" userId="d6a4425c-1e92-4547-b693-3cf7a80a03ac" providerId="ADAL" clId="{3854C1BF-8103-4D10-BC7C-97E07830E67A}" dt="2025-03-07T15:25:47.217" v="3373" actId="47"/>
        <pc:sldMkLst>
          <pc:docMk/>
          <pc:sldMk cId="845288631" sldId="277"/>
        </pc:sldMkLst>
      </pc:sldChg>
      <pc:sldChg chg="addSp delSp modSp del mod">
        <pc:chgData name="Wendy McColl" userId="d6a4425c-1e92-4547-b693-3cf7a80a03ac" providerId="ADAL" clId="{3854C1BF-8103-4D10-BC7C-97E07830E67A}" dt="2025-03-07T15:21:24.816" v="3342" actId="47"/>
        <pc:sldMkLst>
          <pc:docMk/>
          <pc:sldMk cId="3936181571" sldId="278"/>
        </pc:sldMkLst>
      </pc:sldChg>
      <pc:sldChg chg="addSp delSp modSp mod modTransition">
        <pc:chgData name="Wendy McColl" userId="d6a4425c-1e92-4547-b693-3cf7a80a03ac" providerId="ADAL" clId="{3854C1BF-8103-4D10-BC7C-97E07830E67A}" dt="2025-03-07T15:56:49.359" v="3377"/>
        <pc:sldMkLst>
          <pc:docMk/>
          <pc:sldMk cId="85426181" sldId="279"/>
        </pc:sldMkLst>
        <pc:spChg chg="mod">
          <ac:chgData name="Wendy McColl" userId="d6a4425c-1e92-4547-b693-3cf7a80a03ac" providerId="ADAL" clId="{3854C1BF-8103-4D10-BC7C-97E07830E67A}" dt="2025-03-07T15:09:56.171" v="3206" actId="2711"/>
          <ac:spMkLst>
            <pc:docMk/>
            <pc:sldMk cId="85426181" sldId="279"/>
            <ac:spMk id="2" creationId="{7938CF95-2F4E-721D-4282-0209250CE020}"/>
          </ac:spMkLst>
        </pc:spChg>
        <pc:graphicFrameChg chg="add mod modGraphic">
          <ac:chgData name="Wendy McColl" userId="d6a4425c-1e92-4547-b693-3cf7a80a03ac" providerId="ADAL" clId="{3854C1BF-8103-4D10-BC7C-97E07830E67A}" dt="2025-03-07T15:13:54.384" v="3248" actId="12100"/>
          <ac:graphicFrameMkLst>
            <pc:docMk/>
            <pc:sldMk cId="85426181" sldId="279"/>
            <ac:graphicFrameMk id="5" creationId="{0C7DF662-F8EB-7976-5E63-DA9861414F98}"/>
          </ac:graphicFrameMkLst>
        </pc:graphicFrameChg>
        <pc:picChg chg="add mod">
          <ac:chgData name="Wendy McColl" userId="d6a4425c-1e92-4547-b693-3cf7a80a03ac" providerId="ADAL" clId="{3854C1BF-8103-4D10-BC7C-97E07830E67A}" dt="2025-03-07T15:09:39.167" v="3201"/>
          <ac:picMkLst>
            <pc:docMk/>
            <pc:sldMk cId="85426181" sldId="279"/>
            <ac:picMk id="6" creationId="{323385CE-A108-F196-CC57-0B7C3CFFBE9C}"/>
          </ac:picMkLst>
        </pc:picChg>
      </pc:sldChg>
      <pc:sldChg chg="addSp modSp mod modTransition">
        <pc:chgData name="Wendy McColl" userId="d6a4425c-1e92-4547-b693-3cf7a80a03ac" providerId="ADAL" clId="{3854C1BF-8103-4D10-BC7C-97E07830E67A}" dt="2025-03-07T15:56:49.359" v="3377"/>
        <pc:sldMkLst>
          <pc:docMk/>
          <pc:sldMk cId="2238371285" sldId="280"/>
        </pc:sldMkLst>
        <pc:spChg chg="mod">
          <ac:chgData name="Wendy McColl" userId="d6a4425c-1e92-4547-b693-3cf7a80a03ac" providerId="ADAL" clId="{3854C1BF-8103-4D10-BC7C-97E07830E67A}" dt="2025-03-04T08:39:13.680" v="937" actId="1076"/>
          <ac:spMkLst>
            <pc:docMk/>
            <pc:sldMk cId="2238371285" sldId="280"/>
            <ac:spMk id="24" creationId="{49604252-60BE-3AFB-F4D7-7CB8CCB08D3A}"/>
          </ac:spMkLst>
        </pc:spChg>
        <pc:picChg chg="add mod">
          <ac:chgData name="Wendy McColl" userId="d6a4425c-1e92-4547-b693-3cf7a80a03ac" providerId="ADAL" clId="{3854C1BF-8103-4D10-BC7C-97E07830E67A}" dt="2025-03-04T08:40:12.941" v="943" actId="14861"/>
          <ac:picMkLst>
            <pc:docMk/>
            <pc:sldMk cId="2238371285" sldId="280"/>
            <ac:picMk id="4" creationId="{65C9CA7D-429A-0D81-B260-177801F5C365}"/>
          </ac:picMkLst>
        </pc:picChg>
      </pc:sldChg>
      <pc:sldChg chg="del">
        <pc:chgData name="Wendy McColl" userId="d6a4425c-1e92-4547-b693-3cf7a80a03ac" providerId="ADAL" clId="{3854C1BF-8103-4D10-BC7C-97E07830E67A}" dt="2025-03-04T08:44:38.807" v="977" actId="47"/>
        <pc:sldMkLst>
          <pc:docMk/>
          <pc:sldMk cId="581747787" sldId="281"/>
        </pc:sldMkLst>
      </pc:sldChg>
      <pc:sldChg chg="del">
        <pc:chgData name="Wendy McColl" userId="d6a4425c-1e92-4547-b693-3cf7a80a03ac" providerId="ADAL" clId="{3854C1BF-8103-4D10-BC7C-97E07830E67A}" dt="2025-03-04T09:12:55.975" v="1322" actId="47"/>
        <pc:sldMkLst>
          <pc:docMk/>
          <pc:sldMk cId="374853115" sldId="282"/>
        </pc:sldMkLst>
      </pc:sldChg>
      <pc:sldChg chg="del">
        <pc:chgData name="Wendy McColl" userId="d6a4425c-1e92-4547-b693-3cf7a80a03ac" providerId="ADAL" clId="{3854C1BF-8103-4D10-BC7C-97E07830E67A}" dt="2025-03-04T08:53:12.894" v="1120" actId="47"/>
        <pc:sldMkLst>
          <pc:docMk/>
          <pc:sldMk cId="3800700321" sldId="284"/>
        </pc:sldMkLst>
      </pc:sldChg>
      <pc:sldChg chg="del">
        <pc:chgData name="Wendy McColl" userId="d6a4425c-1e92-4547-b693-3cf7a80a03ac" providerId="ADAL" clId="{3854C1BF-8103-4D10-BC7C-97E07830E67A}" dt="2025-03-04T08:44:51.070" v="980" actId="47"/>
        <pc:sldMkLst>
          <pc:docMk/>
          <pc:sldMk cId="4031403336" sldId="285"/>
        </pc:sldMkLst>
      </pc:sldChg>
      <pc:sldChg chg="addSp delSp modSp del mod">
        <pc:chgData name="Wendy McColl" userId="d6a4425c-1e92-4547-b693-3cf7a80a03ac" providerId="ADAL" clId="{3854C1BF-8103-4D10-BC7C-97E07830E67A}" dt="2025-03-04T09:18:41.748" v="1381" actId="47"/>
        <pc:sldMkLst>
          <pc:docMk/>
          <pc:sldMk cId="3688083716" sldId="368"/>
        </pc:sldMkLst>
      </pc:sldChg>
      <pc:sldChg chg="modSp del mod">
        <pc:chgData name="Wendy McColl" userId="d6a4425c-1e92-4547-b693-3cf7a80a03ac" providerId="ADAL" clId="{3854C1BF-8103-4D10-BC7C-97E07830E67A}" dt="2025-03-04T09:11:58.696" v="1312" actId="47"/>
        <pc:sldMkLst>
          <pc:docMk/>
          <pc:sldMk cId="3615928692" sldId="373"/>
        </pc:sldMkLst>
      </pc:sldChg>
      <pc:sldChg chg="modSp mod">
        <pc:chgData name="Wendy McColl" userId="d6a4425c-1e92-4547-b693-3cf7a80a03ac" providerId="ADAL" clId="{3854C1BF-8103-4D10-BC7C-97E07830E67A}" dt="2025-03-04T09:26:59.751" v="1385" actId="1076"/>
        <pc:sldMkLst>
          <pc:docMk/>
          <pc:sldMk cId="2652431093" sldId="374"/>
        </pc:sldMkLst>
      </pc:sldChg>
      <pc:sldChg chg="addSp delSp modSp mod ord">
        <pc:chgData name="Wendy McColl" userId="d6a4425c-1e92-4547-b693-3cf7a80a03ac" providerId="ADAL" clId="{3854C1BF-8103-4D10-BC7C-97E07830E67A}" dt="2025-03-11T09:17:54.429" v="3581" actId="478"/>
        <pc:sldMkLst>
          <pc:docMk/>
          <pc:sldMk cId="244861839" sldId="1189"/>
        </pc:sldMkLst>
        <pc:spChg chg="del">
          <ac:chgData name="Wendy McColl" userId="d6a4425c-1e92-4547-b693-3cf7a80a03ac" providerId="ADAL" clId="{3854C1BF-8103-4D10-BC7C-97E07830E67A}" dt="2025-03-11T09:05:45.690" v="3384" actId="21"/>
          <ac:spMkLst>
            <pc:docMk/>
            <pc:sldMk cId="244861839" sldId="1189"/>
            <ac:spMk id="3" creationId="{1C7DB18E-3779-6993-A961-37EDAD88EB17}"/>
          </ac:spMkLst>
        </pc:spChg>
        <pc:spChg chg="del">
          <ac:chgData name="Wendy McColl" userId="d6a4425c-1e92-4547-b693-3cf7a80a03ac" providerId="ADAL" clId="{3854C1BF-8103-4D10-BC7C-97E07830E67A}" dt="2025-03-11T09:17:54.429" v="3581" actId="478"/>
          <ac:spMkLst>
            <pc:docMk/>
            <pc:sldMk cId="244861839" sldId="1189"/>
            <ac:spMk id="5" creationId="{56D72672-8166-88C6-9DEE-92ED912004FB}"/>
          </ac:spMkLst>
        </pc:spChg>
        <pc:spChg chg="add del mod">
          <ac:chgData name="Wendy McColl" userId="d6a4425c-1e92-4547-b693-3cf7a80a03ac" providerId="ADAL" clId="{3854C1BF-8103-4D10-BC7C-97E07830E67A}" dt="2025-03-11T09:06:43.262" v="3440" actId="478"/>
          <ac:spMkLst>
            <pc:docMk/>
            <pc:sldMk cId="244861839" sldId="1189"/>
            <ac:spMk id="6" creationId="{53DF03E0-A5C3-CD09-9D37-1F3FA0364591}"/>
          </ac:spMkLst>
        </pc:spChg>
        <pc:spChg chg="add mod">
          <ac:chgData name="Wendy McColl" userId="d6a4425c-1e92-4547-b693-3cf7a80a03ac" providerId="ADAL" clId="{3854C1BF-8103-4D10-BC7C-97E07830E67A}" dt="2025-03-11T09:06:32.988" v="3437"/>
          <ac:spMkLst>
            <pc:docMk/>
            <pc:sldMk cId="244861839" sldId="1189"/>
            <ac:spMk id="7" creationId="{950B5153-94FE-6CCA-EDC4-32777D283587}"/>
          </ac:spMkLst>
        </pc:spChg>
        <pc:spChg chg="add mod">
          <ac:chgData name="Wendy McColl" userId="d6a4425c-1e92-4547-b693-3cf7a80a03ac" providerId="ADAL" clId="{3854C1BF-8103-4D10-BC7C-97E07830E67A}" dt="2025-03-11T09:17:54.429" v="3581" actId="478"/>
          <ac:spMkLst>
            <pc:docMk/>
            <pc:sldMk cId="244861839" sldId="1189"/>
            <ac:spMk id="13" creationId="{B4065F25-B9D1-975C-99EA-15E48FC8BE7B}"/>
          </ac:spMkLst>
        </pc:spChg>
        <pc:picChg chg="del">
          <ac:chgData name="Wendy McColl" userId="d6a4425c-1e92-4547-b693-3cf7a80a03ac" providerId="ADAL" clId="{3854C1BF-8103-4D10-BC7C-97E07830E67A}" dt="2025-03-11T09:05:32.742" v="3381" actId="21"/>
          <ac:picMkLst>
            <pc:docMk/>
            <pc:sldMk cId="244861839" sldId="1189"/>
            <ac:picMk id="2" creationId="{CB661577-F255-FBE3-26A3-83AE06A0C821}"/>
          </ac:picMkLst>
        </pc:picChg>
        <pc:picChg chg="add mod">
          <ac:chgData name="Wendy McColl" userId="d6a4425c-1e92-4547-b693-3cf7a80a03ac" providerId="ADAL" clId="{3854C1BF-8103-4D10-BC7C-97E07830E67A}" dt="2025-03-11T09:12:32.834" v="3501" actId="1076"/>
          <ac:picMkLst>
            <pc:docMk/>
            <pc:sldMk cId="244861839" sldId="1189"/>
            <ac:picMk id="8" creationId="{29384513-EE82-7032-496D-DC93ED8BDD4D}"/>
          </ac:picMkLst>
        </pc:picChg>
        <pc:picChg chg="del">
          <ac:chgData name="Wendy McColl" userId="d6a4425c-1e92-4547-b693-3cf7a80a03ac" providerId="ADAL" clId="{3854C1BF-8103-4D10-BC7C-97E07830E67A}" dt="2025-03-11T09:05:32.742" v="3381" actId="21"/>
          <ac:picMkLst>
            <pc:docMk/>
            <pc:sldMk cId="244861839" sldId="1189"/>
            <ac:picMk id="9" creationId="{8DE13D63-ECD6-9293-A4B3-7C219E30A55E}"/>
          </ac:picMkLst>
        </pc:picChg>
        <pc:picChg chg="add mod">
          <ac:chgData name="Wendy McColl" userId="d6a4425c-1e92-4547-b693-3cf7a80a03ac" providerId="ADAL" clId="{3854C1BF-8103-4D10-BC7C-97E07830E67A}" dt="2025-03-11T09:12:40.740" v="3502" actId="1076"/>
          <ac:picMkLst>
            <pc:docMk/>
            <pc:sldMk cId="244861839" sldId="1189"/>
            <ac:picMk id="10" creationId="{D839E319-90D1-55E5-B13E-50E31632FF04}"/>
          </ac:picMkLst>
        </pc:picChg>
        <pc:picChg chg="del">
          <ac:chgData name="Wendy McColl" userId="d6a4425c-1e92-4547-b693-3cf7a80a03ac" providerId="ADAL" clId="{3854C1BF-8103-4D10-BC7C-97E07830E67A}" dt="2025-03-11T09:05:32.742" v="3381" actId="21"/>
          <ac:picMkLst>
            <pc:docMk/>
            <pc:sldMk cId="244861839" sldId="1189"/>
            <ac:picMk id="12" creationId="{68252E8B-29A2-60F5-1808-8E373E23AD23}"/>
          </ac:picMkLst>
        </pc:picChg>
      </pc:sldChg>
      <pc:sldChg chg="addSp modSp del mod">
        <pc:chgData name="Wendy McColl" userId="d6a4425c-1e92-4547-b693-3cf7a80a03ac" providerId="ADAL" clId="{3854C1BF-8103-4D10-BC7C-97E07830E67A}" dt="2025-03-07T14:42:19.859" v="2762" actId="47"/>
        <pc:sldMkLst>
          <pc:docMk/>
          <pc:sldMk cId="2447413894" sldId="1195"/>
        </pc:sldMkLst>
      </pc:sldChg>
      <pc:sldChg chg="modTransition">
        <pc:chgData name="Wendy McColl" userId="d6a4425c-1e92-4547-b693-3cf7a80a03ac" providerId="ADAL" clId="{3854C1BF-8103-4D10-BC7C-97E07830E67A}" dt="2025-03-07T15:56:49.359" v="3377"/>
        <pc:sldMkLst>
          <pc:docMk/>
          <pc:sldMk cId="1971712409" sldId="1196"/>
        </pc:sldMkLst>
      </pc:sldChg>
      <pc:sldChg chg="addSp delSp modSp mod modTransition">
        <pc:chgData name="Wendy McColl" userId="d6a4425c-1e92-4547-b693-3cf7a80a03ac" providerId="ADAL" clId="{3854C1BF-8103-4D10-BC7C-97E07830E67A}" dt="2025-03-07T15:56:49.359" v="3377"/>
        <pc:sldMkLst>
          <pc:docMk/>
          <pc:sldMk cId="1854849365" sldId="1197"/>
        </pc:sldMkLst>
        <pc:spChg chg="mod">
          <ac:chgData name="Wendy McColl" userId="d6a4425c-1e92-4547-b693-3cf7a80a03ac" providerId="ADAL" clId="{3854C1BF-8103-4D10-BC7C-97E07830E67A}" dt="2025-03-07T15:23:54.843" v="3372" actId="1076"/>
          <ac:spMkLst>
            <pc:docMk/>
            <pc:sldMk cId="1854849365" sldId="1197"/>
            <ac:spMk id="9" creationId="{1F5ABA09-326C-51EE-2215-187EF29B7AC6}"/>
          </ac:spMkLst>
        </pc:spChg>
        <pc:graphicFrameChg chg="add mod modGraphic">
          <ac:chgData name="Wendy McColl" userId="d6a4425c-1e92-4547-b693-3cf7a80a03ac" providerId="ADAL" clId="{3854C1BF-8103-4D10-BC7C-97E07830E67A}" dt="2025-03-07T15:23:46.610" v="3371" actId="1076"/>
          <ac:graphicFrameMkLst>
            <pc:docMk/>
            <pc:sldMk cId="1854849365" sldId="1197"/>
            <ac:graphicFrameMk id="2" creationId="{563BB487-F288-E5DA-015E-FF100CE7C5B8}"/>
          </ac:graphicFrameMkLst>
        </pc:graphicFrameChg>
      </pc:sldChg>
      <pc:sldChg chg="modTransition">
        <pc:chgData name="Wendy McColl" userId="d6a4425c-1e92-4547-b693-3cf7a80a03ac" providerId="ADAL" clId="{3854C1BF-8103-4D10-BC7C-97E07830E67A}" dt="2025-03-07T15:56:49.359" v="3377"/>
        <pc:sldMkLst>
          <pc:docMk/>
          <pc:sldMk cId="2604491441" sldId="1198"/>
        </pc:sldMkLst>
      </pc:sldChg>
      <pc:sldChg chg="addSp modSp add mod ord modTransition">
        <pc:chgData name="Wendy McColl" userId="d6a4425c-1e92-4547-b693-3cf7a80a03ac" providerId="ADAL" clId="{3854C1BF-8103-4D10-BC7C-97E07830E67A}" dt="2025-03-07T15:56:49.359" v="3377"/>
        <pc:sldMkLst>
          <pc:docMk/>
          <pc:sldMk cId="4254126336" sldId="1199"/>
        </pc:sldMkLst>
        <pc:spChg chg="mod">
          <ac:chgData name="Wendy McColl" userId="d6a4425c-1e92-4547-b693-3cf7a80a03ac" providerId="ADAL" clId="{3854C1BF-8103-4D10-BC7C-97E07830E67A}" dt="2025-03-04T08:42:22.516" v="955" actId="6549"/>
          <ac:spMkLst>
            <pc:docMk/>
            <pc:sldMk cId="4254126336" sldId="1199"/>
            <ac:spMk id="24" creationId="{5FB060C5-8AB5-567C-0EC3-92877B3CD3ED}"/>
          </ac:spMkLst>
        </pc:spChg>
      </pc:sldChg>
      <pc:sldChg chg="addSp delSp modSp add mod ord modTransition">
        <pc:chgData name="Wendy McColl" userId="d6a4425c-1e92-4547-b693-3cf7a80a03ac" providerId="ADAL" clId="{3854C1BF-8103-4D10-BC7C-97E07830E67A}" dt="2025-03-07T15:56:49.359" v="3377"/>
        <pc:sldMkLst>
          <pc:docMk/>
          <pc:sldMk cId="4047238377" sldId="1200"/>
        </pc:sldMkLst>
        <pc:spChg chg="mod">
          <ac:chgData name="Wendy McColl" userId="d6a4425c-1e92-4547-b693-3cf7a80a03ac" providerId="ADAL" clId="{3854C1BF-8103-4D10-BC7C-97E07830E67A}" dt="2025-03-04T08:43:12.262" v="976" actId="20577"/>
          <ac:spMkLst>
            <pc:docMk/>
            <pc:sldMk cId="4047238377" sldId="1200"/>
            <ac:spMk id="24" creationId="{7D734A89-0EB1-4BF4-707A-F437771601A6}"/>
          </ac:spMkLst>
        </pc:spChg>
      </pc:sldChg>
      <pc:sldChg chg="addSp delSp modSp add del mod">
        <pc:chgData name="Wendy McColl" userId="d6a4425c-1e92-4547-b693-3cf7a80a03ac" providerId="ADAL" clId="{3854C1BF-8103-4D10-BC7C-97E07830E67A}" dt="2025-03-04T11:10:52.884" v="2469" actId="47"/>
        <pc:sldMkLst>
          <pc:docMk/>
          <pc:sldMk cId="4093219906" sldId="1201"/>
        </pc:sldMkLst>
      </pc:sldChg>
      <pc:sldChg chg="addSp delSp modSp add mod ord modTransition">
        <pc:chgData name="Wendy McColl" userId="d6a4425c-1e92-4547-b693-3cf7a80a03ac" providerId="ADAL" clId="{3854C1BF-8103-4D10-BC7C-97E07830E67A}" dt="2025-03-07T15:56:49.359" v="3377"/>
        <pc:sldMkLst>
          <pc:docMk/>
          <pc:sldMk cId="3571237923" sldId="1202"/>
        </pc:sldMkLst>
        <pc:graphicFrameChg chg="add mod modGraphic">
          <ac:chgData name="Wendy McColl" userId="d6a4425c-1e92-4547-b693-3cf7a80a03ac" providerId="ADAL" clId="{3854C1BF-8103-4D10-BC7C-97E07830E67A}" dt="2025-03-07T14:37:18.846" v="2584" actId="2711"/>
          <ac:graphicFrameMkLst>
            <pc:docMk/>
            <pc:sldMk cId="3571237923" sldId="1202"/>
            <ac:graphicFrameMk id="12" creationId="{C9611274-ED86-5CFE-E0AF-4735831A7B3A}"/>
          </ac:graphicFrameMkLst>
        </pc:graphicFrameChg>
      </pc:sldChg>
      <pc:sldChg chg="addSp delSp modSp add mod ord modTransition">
        <pc:chgData name="Wendy McColl" userId="d6a4425c-1e92-4547-b693-3cf7a80a03ac" providerId="ADAL" clId="{3854C1BF-8103-4D10-BC7C-97E07830E67A}" dt="2025-03-07T15:56:49.359" v="3377"/>
        <pc:sldMkLst>
          <pc:docMk/>
          <pc:sldMk cId="3988978297" sldId="1203"/>
        </pc:sldMkLst>
        <pc:spChg chg="add mod">
          <ac:chgData name="Wendy McColl" userId="d6a4425c-1e92-4547-b693-3cf7a80a03ac" providerId="ADAL" clId="{3854C1BF-8103-4D10-BC7C-97E07830E67A}" dt="2025-03-04T09:18:28.458" v="1376"/>
          <ac:spMkLst>
            <pc:docMk/>
            <pc:sldMk cId="3988978297" sldId="1203"/>
            <ac:spMk id="3" creationId="{C258CB8C-8156-8D46-4690-D2F106EB44A6}"/>
          </ac:spMkLst>
        </pc:spChg>
        <pc:graphicFrameChg chg="add mod">
          <ac:chgData name="Wendy McColl" userId="d6a4425c-1e92-4547-b693-3cf7a80a03ac" providerId="ADAL" clId="{3854C1BF-8103-4D10-BC7C-97E07830E67A}" dt="2025-03-07T14:42:27.319" v="2764" actId="1076"/>
          <ac:graphicFrameMkLst>
            <pc:docMk/>
            <pc:sldMk cId="3988978297" sldId="1203"/>
            <ac:graphicFrameMk id="2" creationId="{E5253471-315D-D93E-D89C-D107FD556069}"/>
          </ac:graphicFrameMkLst>
        </pc:graphicFrameChg>
      </pc:sldChg>
      <pc:sldChg chg="modSp add mod ord modTransition modNotesTx">
        <pc:chgData name="Wendy McColl" userId="d6a4425c-1e92-4547-b693-3cf7a80a03ac" providerId="ADAL" clId="{3854C1BF-8103-4D10-BC7C-97E07830E67A}" dt="2025-03-07T15:56:49.359" v="3377"/>
        <pc:sldMkLst>
          <pc:docMk/>
          <pc:sldMk cId="2252673657" sldId="1204"/>
        </pc:sldMkLst>
        <pc:spChg chg="mod">
          <ac:chgData name="Wendy McColl" userId="d6a4425c-1e92-4547-b693-3cf7a80a03ac" providerId="ADAL" clId="{3854C1BF-8103-4D10-BC7C-97E07830E67A}" dt="2025-03-04T11:07:07.995" v="2290" actId="1076"/>
          <ac:spMkLst>
            <pc:docMk/>
            <pc:sldMk cId="2252673657" sldId="1204"/>
            <ac:spMk id="5" creationId="{31AA0646-2A4F-8605-5D0F-8FCC04A56DEF}"/>
          </ac:spMkLst>
        </pc:spChg>
      </pc:sldChg>
      <pc:sldChg chg="modSp del mod">
        <pc:chgData name="Wendy McColl" userId="d6a4425c-1e92-4547-b693-3cf7a80a03ac" providerId="ADAL" clId="{3854C1BF-8103-4D10-BC7C-97E07830E67A}" dt="2025-03-07T14:54:19.499" v="3014" actId="47"/>
        <pc:sldMkLst>
          <pc:docMk/>
          <pc:sldMk cId="276742396" sldId="1205"/>
        </pc:sldMkLst>
      </pc:sldChg>
      <pc:sldChg chg="addSp delSp modSp add mod ord">
        <pc:chgData name="Wendy McColl" userId="d6a4425c-1e92-4547-b693-3cf7a80a03ac" providerId="ADAL" clId="{3854C1BF-8103-4D10-BC7C-97E07830E67A}" dt="2025-03-04T11:11:40.537" v="2474" actId="478"/>
        <pc:sldMkLst>
          <pc:docMk/>
          <pc:sldMk cId="2279038228" sldId="1205"/>
        </pc:sldMkLst>
      </pc:sldChg>
      <pc:sldChg chg="modSp mod modTransition">
        <pc:chgData name="Wendy McColl" userId="d6a4425c-1e92-4547-b693-3cf7a80a03ac" providerId="ADAL" clId="{3854C1BF-8103-4D10-BC7C-97E07830E67A}" dt="2025-03-11T09:08:09.012" v="3456" actId="14100"/>
        <pc:sldMkLst>
          <pc:docMk/>
          <pc:sldMk cId="60303224" sldId="1206"/>
        </pc:sldMkLst>
        <pc:graphicFrameChg chg="mod">
          <ac:chgData name="Wendy McColl" userId="d6a4425c-1e92-4547-b693-3cf7a80a03ac" providerId="ADAL" clId="{3854C1BF-8103-4D10-BC7C-97E07830E67A}" dt="2025-03-11T09:08:09.012" v="3456" actId="14100"/>
          <ac:graphicFrameMkLst>
            <pc:docMk/>
            <pc:sldMk cId="60303224" sldId="1206"/>
            <ac:graphicFrameMk id="23" creationId="{B4A6D2FD-ED37-8387-E8DB-94A89DDBB9E4}"/>
          </ac:graphicFrameMkLst>
        </pc:graphicFrameChg>
      </pc:sldChg>
      <pc:sldChg chg="addSp delSp modSp mod ord modTransition modAnim">
        <pc:chgData name="Wendy McColl" userId="d6a4425c-1e92-4547-b693-3cf7a80a03ac" providerId="ADAL" clId="{3854C1BF-8103-4D10-BC7C-97E07830E67A}" dt="2025-03-11T09:18:37.394" v="3589" actId="478"/>
        <pc:sldMkLst>
          <pc:docMk/>
          <pc:sldMk cId="4235236167" sldId="1207"/>
        </pc:sldMkLst>
        <pc:spChg chg="del mod">
          <ac:chgData name="Wendy McColl" userId="d6a4425c-1e92-4547-b693-3cf7a80a03ac" providerId="ADAL" clId="{3854C1BF-8103-4D10-BC7C-97E07830E67A}" dt="2025-03-11T09:06:31.498" v="3436" actId="21"/>
          <ac:spMkLst>
            <pc:docMk/>
            <pc:sldMk cId="4235236167" sldId="1207"/>
            <ac:spMk id="3" creationId="{950B5153-94FE-6CCA-EDC4-32777D283587}"/>
          </ac:spMkLst>
        </pc:spChg>
        <pc:spChg chg="add mod">
          <ac:chgData name="Wendy McColl" userId="d6a4425c-1e92-4547-b693-3cf7a80a03ac" providerId="ADAL" clId="{3854C1BF-8103-4D10-BC7C-97E07830E67A}" dt="2025-03-11T09:13:26.172" v="3511" actId="2711"/>
          <ac:spMkLst>
            <pc:docMk/>
            <pc:sldMk cId="4235236167" sldId="1207"/>
            <ac:spMk id="7" creationId="{9BC50C49-5F9F-03E8-B849-B452B5703F36}"/>
          </ac:spMkLst>
        </pc:spChg>
        <pc:picChg chg="add mod">
          <ac:chgData name="Wendy McColl" userId="d6a4425c-1e92-4547-b693-3cf7a80a03ac" providerId="ADAL" clId="{3854C1BF-8103-4D10-BC7C-97E07830E67A}" dt="2025-03-11T09:13:02.468" v="3505"/>
          <ac:picMkLst>
            <pc:docMk/>
            <pc:sldMk cId="4235236167" sldId="1207"/>
            <ac:picMk id="2" creationId="{67E42003-0792-1561-3B37-5F794AC07BC8}"/>
          </ac:picMkLst>
        </pc:picChg>
        <pc:picChg chg="del">
          <ac:chgData name="Wendy McColl" userId="d6a4425c-1e92-4547-b693-3cf7a80a03ac" providerId="ADAL" clId="{3854C1BF-8103-4D10-BC7C-97E07830E67A}" dt="2025-03-11T09:06:37.297" v="3438" actId="21"/>
          <ac:picMkLst>
            <pc:docMk/>
            <pc:sldMk cId="4235236167" sldId="1207"/>
            <ac:picMk id="5" creationId="{29384513-EE82-7032-496D-DC93ED8BDD4D}"/>
          </ac:picMkLst>
        </pc:picChg>
        <pc:picChg chg="del">
          <ac:chgData name="Wendy McColl" userId="d6a4425c-1e92-4547-b693-3cf7a80a03ac" providerId="ADAL" clId="{3854C1BF-8103-4D10-BC7C-97E07830E67A}" dt="2025-03-11T09:06:37.297" v="3438" actId="21"/>
          <ac:picMkLst>
            <pc:docMk/>
            <pc:sldMk cId="4235236167" sldId="1207"/>
            <ac:picMk id="6" creationId="{D839E319-90D1-55E5-B13E-50E31632FF04}"/>
          </ac:picMkLst>
        </pc:picChg>
        <pc:picChg chg="add del mod">
          <ac:chgData name="Wendy McColl" userId="d6a4425c-1e92-4547-b693-3cf7a80a03ac" providerId="ADAL" clId="{3854C1BF-8103-4D10-BC7C-97E07830E67A}" dt="2025-03-11T09:18:37.394" v="3589" actId="478"/>
          <ac:picMkLst>
            <pc:docMk/>
            <pc:sldMk cId="4235236167" sldId="1207"/>
            <ac:picMk id="8" creationId="{EC44ABE1-8A90-FF61-DDED-2565B8516D26}"/>
          </ac:picMkLst>
        </pc:picChg>
      </pc:sldChg>
      <pc:sldChg chg="addSp modSp mod ord modTransition modNotesTx">
        <pc:chgData name="Wendy McColl" userId="d6a4425c-1e92-4547-b693-3cf7a80a03ac" providerId="ADAL" clId="{3854C1BF-8103-4D10-BC7C-97E07830E67A}" dt="2025-03-07T15:56:49.359" v="3377"/>
        <pc:sldMkLst>
          <pc:docMk/>
          <pc:sldMk cId="2062438941" sldId="1208"/>
        </pc:sldMkLst>
        <pc:spChg chg="add mod">
          <ac:chgData name="Wendy McColl" userId="d6a4425c-1e92-4547-b693-3cf7a80a03ac" providerId="ADAL" clId="{3854C1BF-8103-4D10-BC7C-97E07830E67A}" dt="2025-03-07T14:29:26.374" v="2487" actId="20577"/>
          <ac:spMkLst>
            <pc:docMk/>
            <pc:sldMk cId="2062438941" sldId="1208"/>
            <ac:spMk id="6" creationId="{48A4C7A1-3FB8-799F-2FFC-16DB80EE8C6A}"/>
          </ac:spMkLst>
        </pc:spChg>
        <pc:picChg chg="mod">
          <ac:chgData name="Wendy McColl" userId="d6a4425c-1e92-4547-b693-3cf7a80a03ac" providerId="ADAL" clId="{3854C1BF-8103-4D10-BC7C-97E07830E67A}" dt="2025-03-07T14:28:16.494" v="2480" actId="1076"/>
          <ac:picMkLst>
            <pc:docMk/>
            <pc:sldMk cId="2062438941" sldId="1208"/>
            <ac:picMk id="2" creationId="{6F2D5248-8CFF-3DA5-0D41-E4D03A0BAFFC}"/>
          </ac:picMkLst>
        </pc:picChg>
      </pc:sldChg>
      <pc:sldChg chg="addSp delSp modSp add mod ord modTransition modNotesTx">
        <pc:chgData name="Wendy McColl" userId="d6a4425c-1e92-4547-b693-3cf7a80a03ac" providerId="ADAL" clId="{3854C1BF-8103-4D10-BC7C-97E07830E67A}" dt="2025-03-11T09:07:57.859" v="3454" actId="1076"/>
        <pc:sldMkLst>
          <pc:docMk/>
          <pc:sldMk cId="259619892" sldId="1209"/>
        </pc:sldMkLst>
        <pc:spChg chg="mod">
          <ac:chgData name="Wendy McColl" userId="d6a4425c-1e92-4547-b693-3cf7a80a03ac" providerId="ADAL" clId="{3854C1BF-8103-4D10-BC7C-97E07830E67A}" dt="2025-03-11T09:07:52.580" v="3453" actId="1076"/>
          <ac:spMkLst>
            <pc:docMk/>
            <pc:sldMk cId="259619892" sldId="1209"/>
            <ac:spMk id="3" creationId="{3881899C-7BE6-F095-DA58-57D999D037DA}"/>
          </ac:spMkLst>
        </pc:spChg>
        <pc:spChg chg="add mod">
          <ac:chgData name="Wendy McColl" userId="d6a4425c-1e92-4547-b693-3cf7a80a03ac" providerId="ADAL" clId="{3854C1BF-8103-4D10-BC7C-97E07830E67A}" dt="2025-03-11T09:07:57.859" v="3454" actId="1076"/>
          <ac:spMkLst>
            <pc:docMk/>
            <pc:sldMk cId="259619892" sldId="1209"/>
            <ac:spMk id="4" creationId="{06269716-F69F-1578-AFD8-73BFDA77B287}"/>
          </ac:spMkLst>
        </pc:spChg>
        <pc:graphicFrameChg chg="add mod modGraphic">
          <ac:chgData name="Wendy McColl" userId="d6a4425c-1e92-4547-b693-3cf7a80a03ac" providerId="ADAL" clId="{3854C1BF-8103-4D10-BC7C-97E07830E67A}" dt="2025-03-11T09:07:46.960" v="3452" actId="14100"/>
          <ac:graphicFrameMkLst>
            <pc:docMk/>
            <pc:sldMk cId="259619892" sldId="1209"/>
            <ac:graphicFrameMk id="2" creationId="{16EA81BC-E95F-1EB1-1E8D-DBD8C6A42C6D}"/>
          </ac:graphicFrameMkLst>
        </pc:graphicFrameChg>
      </pc:sldChg>
      <pc:sldChg chg="del">
        <pc:chgData name="Wendy McColl" userId="d6a4425c-1e92-4547-b693-3cf7a80a03ac" providerId="ADAL" clId="{3854C1BF-8103-4D10-BC7C-97E07830E67A}" dt="2025-03-07T14:30:17.910" v="2491" actId="47"/>
        <pc:sldMkLst>
          <pc:docMk/>
          <pc:sldMk cId="3633819738" sldId="1209"/>
        </pc:sldMkLst>
      </pc:sldChg>
      <pc:sldChg chg="addSp delSp modSp add mod modTransition delAnim modAnim">
        <pc:chgData name="Wendy McColl" userId="d6a4425c-1e92-4547-b693-3cf7a80a03ac" providerId="ADAL" clId="{3854C1BF-8103-4D10-BC7C-97E07830E67A}" dt="2025-03-07T15:56:49.359" v="3377"/>
        <pc:sldMkLst>
          <pc:docMk/>
          <pc:sldMk cId="827740128" sldId="1210"/>
        </pc:sldMkLst>
        <pc:spChg chg="mod">
          <ac:chgData name="Wendy McColl" userId="d6a4425c-1e92-4547-b693-3cf7a80a03ac" providerId="ADAL" clId="{3854C1BF-8103-4D10-BC7C-97E07830E67A}" dt="2025-03-07T14:54:04.065" v="3011" actId="20577"/>
          <ac:spMkLst>
            <pc:docMk/>
            <pc:sldMk cId="827740128" sldId="1210"/>
            <ac:spMk id="4" creationId="{F7A82128-C196-05F5-C717-DA3C3819B707}"/>
          </ac:spMkLst>
        </pc:spChg>
        <pc:picChg chg="add mod">
          <ac:chgData name="Wendy McColl" userId="d6a4425c-1e92-4547-b693-3cf7a80a03ac" providerId="ADAL" clId="{3854C1BF-8103-4D10-BC7C-97E07830E67A}" dt="2025-03-07T14:54:11.596" v="3013" actId="1076"/>
          <ac:picMkLst>
            <pc:docMk/>
            <pc:sldMk cId="827740128" sldId="1210"/>
            <ac:picMk id="6" creationId="{3177B67E-2E40-4057-F3CD-8B32694E0211}"/>
          </ac:picMkLst>
        </pc:picChg>
      </pc:sldChg>
      <pc:sldChg chg="addSp delSp modSp add mod modTransition">
        <pc:chgData name="Wendy McColl" userId="d6a4425c-1e92-4547-b693-3cf7a80a03ac" providerId="ADAL" clId="{3854C1BF-8103-4D10-BC7C-97E07830E67A}" dt="2025-03-07T15:56:49.359" v="3377"/>
        <pc:sldMkLst>
          <pc:docMk/>
          <pc:sldMk cId="3227267883" sldId="1211"/>
        </pc:sldMkLst>
        <pc:spChg chg="add mod">
          <ac:chgData name="Wendy McColl" userId="d6a4425c-1e92-4547-b693-3cf7a80a03ac" providerId="ADAL" clId="{3854C1BF-8103-4D10-BC7C-97E07830E67A}" dt="2025-03-07T15:21:19.326" v="3341" actId="1076"/>
          <ac:spMkLst>
            <pc:docMk/>
            <pc:sldMk cId="3227267883" sldId="1211"/>
            <ac:spMk id="6" creationId="{EAB75D30-3FBA-9413-F446-3BACC6AC926B}"/>
          </ac:spMkLst>
        </pc:spChg>
        <pc:graphicFrameChg chg="add mod">
          <ac:chgData name="Wendy McColl" userId="d6a4425c-1e92-4547-b693-3cf7a80a03ac" providerId="ADAL" clId="{3854C1BF-8103-4D10-BC7C-97E07830E67A}" dt="2025-03-07T15:21:14.997" v="3340" actId="1076"/>
          <ac:graphicFrameMkLst>
            <pc:docMk/>
            <pc:sldMk cId="3227267883" sldId="1211"/>
            <ac:graphicFrameMk id="5" creationId="{B4FBDD60-F71D-5EEA-C9D2-87049A79F714}"/>
          </ac:graphicFrameMkLst>
        </pc:graphicFrameChg>
      </pc:sldChg>
      <pc:sldChg chg="modSp mod">
        <pc:chgData name="Wendy McColl" userId="d6a4425c-1e92-4547-b693-3cf7a80a03ac" providerId="ADAL" clId="{3854C1BF-8103-4D10-BC7C-97E07830E67A}" dt="2025-03-11T09:11:09.832" v="3492" actId="1076"/>
        <pc:sldMkLst>
          <pc:docMk/>
          <pc:sldMk cId="1581086357" sldId="1212"/>
        </pc:sldMkLst>
        <pc:spChg chg="mod">
          <ac:chgData name="Wendy McColl" userId="d6a4425c-1e92-4547-b693-3cf7a80a03ac" providerId="ADAL" clId="{3854C1BF-8103-4D10-BC7C-97E07830E67A}" dt="2025-03-11T09:11:09.832" v="3492" actId="1076"/>
          <ac:spMkLst>
            <pc:docMk/>
            <pc:sldMk cId="1581086357" sldId="1212"/>
            <ac:spMk id="3" creationId="{AFA61B38-AF61-7949-2568-301604075D6E}"/>
          </ac:spMkLst>
        </pc:spChg>
        <pc:spChg chg="mod">
          <ac:chgData name="Wendy McColl" userId="d6a4425c-1e92-4547-b693-3cf7a80a03ac" providerId="ADAL" clId="{3854C1BF-8103-4D10-BC7C-97E07830E67A}" dt="2025-03-11T09:09:47.935" v="3475" actId="404"/>
          <ac:spMkLst>
            <pc:docMk/>
            <pc:sldMk cId="1581086357" sldId="1212"/>
            <ac:spMk id="4" creationId="{0ECF4DC5-688D-F6B5-EA52-B54998A951D4}"/>
          </ac:spMkLst>
        </pc:spChg>
        <pc:graphicFrameChg chg="mod">
          <ac:chgData name="Wendy McColl" userId="d6a4425c-1e92-4547-b693-3cf7a80a03ac" providerId="ADAL" clId="{3854C1BF-8103-4D10-BC7C-97E07830E67A}" dt="2025-03-11T09:09:11.138" v="3464" actId="1076"/>
          <ac:graphicFrameMkLst>
            <pc:docMk/>
            <pc:sldMk cId="1581086357" sldId="1212"/>
            <ac:graphicFrameMk id="2" creationId="{B591C2B2-936F-CD33-75E2-5FCDC75B9AC4}"/>
          </ac:graphicFrameMkLst>
        </pc:graphicFrameChg>
      </pc:sldChg>
      <pc:sldChg chg="addSp delSp modSp add mod">
        <pc:chgData name="Wendy McColl" userId="d6a4425c-1e92-4547-b693-3cf7a80a03ac" providerId="ADAL" clId="{3854C1BF-8103-4D10-BC7C-97E07830E67A}" dt="2025-03-11T09:12:00.724" v="3496" actId="207"/>
        <pc:sldMkLst>
          <pc:docMk/>
          <pc:sldMk cId="1538892397" sldId="1213"/>
        </pc:sldMkLst>
        <pc:spChg chg="del">
          <ac:chgData name="Wendy McColl" userId="d6a4425c-1e92-4547-b693-3cf7a80a03ac" providerId="ADAL" clId="{3854C1BF-8103-4D10-BC7C-97E07830E67A}" dt="2025-03-11T09:05:38.317" v="3383" actId="478"/>
          <ac:spMkLst>
            <pc:docMk/>
            <pc:sldMk cId="1538892397" sldId="1213"/>
            <ac:spMk id="3" creationId="{152E7047-E6D5-05AB-F9DF-F01122FD8F71}"/>
          </ac:spMkLst>
        </pc:spChg>
        <pc:spChg chg="add mod">
          <ac:chgData name="Wendy McColl" userId="d6a4425c-1e92-4547-b693-3cf7a80a03ac" providerId="ADAL" clId="{3854C1BF-8103-4D10-BC7C-97E07830E67A}" dt="2025-03-11T09:12:00.724" v="3496" actId="207"/>
          <ac:spMkLst>
            <pc:docMk/>
            <pc:sldMk cId="1538892397" sldId="1213"/>
            <ac:spMk id="7" creationId="{1C7DB18E-3779-6993-A961-37EDAD88EB17}"/>
          </ac:spMkLst>
        </pc:spChg>
        <pc:picChg chg="add mod">
          <ac:chgData name="Wendy McColl" userId="d6a4425c-1e92-4547-b693-3cf7a80a03ac" providerId="ADAL" clId="{3854C1BF-8103-4D10-BC7C-97E07830E67A}" dt="2025-03-11T09:06:15.660" v="3433" actId="1076"/>
          <ac:picMkLst>
            <pc:docMk/>
            <pc:sldMk cId="1538892397" sldId="1213"/>
            <ac:picMk id="2" creationId="{CB661577-F255-FBE3-26A3-83AE06A0C821}"/>
          </ac:picMkLst>
        </pc:picChg>
        <pc:picChg chg="del">
          <ac:chgData name="Wendy McColl" userId="d6a4425c-1e92-4547-b693-3cf7a80a03ac" providerId="ADAL" clId="{3854C1BF-8103-4D10-BC7C-97E07830E67A}" dt="2025-03-11T09:05:24.671" v="3379" actId="478"/>
          <ac:picMkLst>
            <pc:docMk/>
            <pc:sldMk cId="1538892397" sldId="1213"/>
            <ac:picMk id="5" creationId="{DC706C18-31A2-DBBD-DCC9-CBC5E5E438FE}"/>
          </ac:picMkLst>
        </pc:picChg>
        <pc:picChg chg="del">
          <ac:chgData name="Wendy McColl" userId="d6a4425c-1e92-4547-b693-3cf7a80a03ac" providerId="ADAL" clId="{3854C1BF-8103-4D10-BC7C-97E07830E67A}" dt="2025-03-11T09:05:25.423" v="3380" actId="478"/>
          <ac:picMkLst>
            <pc:docMk/>
            <pc:sldMk cId="1538892397" sldId="1213"/>
            <ac:picMk id="6" creationId="{B38AA13E-EFBB-4E1C-4B8C-13FA3435174A}"/>
          </ac:picMkLst>
        </pc:picChg>
        <pc:picChg chg="add mod">
          <ac:chgData name="Wendy McColl" userId="d6a4425c-1e92-4547-b693-3cf7a80a03ac" providerId="ADAL" clId="{3854C1BF-8103-4D10-BC7C-97E07830E67A}" dt="2025-03-11T09:06:13.372" v="3432" actId="1076"/>
          <ac:picMkLst>
            <pc:docMk/>
            <pc:sldMk cId="1538892397" sldId="1213"/>
            <ac:picMk id="9" creationId="{8DE13D63-ECD6-9293-A4B3-7C219E30A55E}"/>
          </ac:picMkLst>
        </pc:picChg>
        <pc:picChg chg="add mod">
          <ac:chgData name="Wendy McColl" userId="d6a4425c-1e92-4547-b693-3cf7a80a03ac" providerId="ADAL" clId="{3854C1BF-8103-4D10-BC7C-97E07830E67A}" dt="2025-03-11T09:06:09.679" v="3431" actId="1076"/>
          <ac:picMkLst>
            <pc:docMk/>
            <pc:sldMk cId="1538892397" sldId="1213"/>
            <ac:picMk id="12" creationId="{68252E8B-29A2-60F5-1808-8E373E23AD23}"/>
          </ac:picMkLst>
        </pc:picChg>
      </pc:sldChg>
      <pc:sldChg chg="addSp delSp modSp add mod">
        <pc:chgData name="Wendy McColl" userId="d6a4425c-1e92-4547-b693-3cf7a80a03ac" providerId="ADAL" clId="{3854C1BF-8103-4D10-BC7C-97E07830E67A}" dt="2025-03-11T09:18:18.793" v="3585" actId="1076"/>
        <pc:sldMkLst>
          <pc:docMk/>
          <pc:sldMk cId="4084456920" sldId="1214"/>
        </pc:sldMkLst>
        <pc:spChg chg="add mod">
          <ac:chgData name="Wendy McColl" userId="d6a4425c-1e92-4547-b693-3cf7a80a03ac" providerId="ADAL" clId="{3854C1BF-8103-4D10-BC7C-97E07830E67A}" dt="2025-03-11T09:17:34.471" v="3580" actId="1076"/>
          <ac:spMkLst>
            <pc:docMk/>
            <pc:sldMk cId="4084456920" sldId="1214"/>
            <ac:spMk id="5" creationId="{3A244DD7-7AE9-4C51-32AF-2F73EA4823A0}"/>
          </ac:spMkLst>
        </pc:spChg>
        <pc:spChg chg="mod">
          <ac:chgData name="Wendy McColl" userId="d6a4425c-1e92-4547-b693-3cf7a80a03ac" providerId="ADAL" clId="{3854C1BF-8103-4D10-BC7C-97E07830E67A}" dt="2025-03-11T09:14:21.486" v="3521"/>
          <ac:spMkLst>
            <pc:docMk/>
            <pc:sldMk cId="4084456920" sldId="1214"/>
            <ac:spMk id="7" creationId="{F956D625-A154-C81B-3229-BCFEF91F9FB4}"/>
          </ac:spMkLst>
        </pc:spChg>
        <pc:picChg chg="del">
          <ac:chgData name="Wendy McColl" userId="d6a4425c-1e92-4547-b693-3cf7a80a03ac" providerId="ADAL" clId="{3854C1BF-8103-4D10-BC7C-97E07830E67A}" dt="2025-03-11T09:13:46.861" v="3513" actId="478"/>
          <ac:picMkLst>
            <pc:docMk/>
            <pc:sldMk cId="4084456920" sldId="1214"/>
            <ac:picMk id="2" creationId="{0465D4C0-7768-0E33-A650-131D0A71786A}"/>
          </ac:picMkLst>
        </pc:picChg>
        <pc:picChg chg="add mod">
          <ac:chgData name="Wendy McColl" userId="d6a4425c-1e92-4547-b693-3cf7a80a03ac" providerId="ADAL" clId="{3854C1BF-8103-4D10-BC7C-97E07830E67A}" dt="2025-03-11T09:14:01.836" v="3517"/>
          <ac:picMkLst>
            <pc:docMk/>
            <pc:sldMk cId="4084456920" sldId="1214"/>
            <ac:picMk id="3" creationId="{18C64B5C-395C-B7A2-4FDC-CE23A1065939}"/>
          </ac:picMkLst>
        </pc:picChg>
        <pc:picChg chg="add mod">
          <ac:chgData name="Wendy McColl" userId="d6a4425c-1e92-4547-b693-3cf7a80a03ac" providerId="ADAL" clId="{3854C1BF-8103-4D10-BC7C-97E07830E67A}" dt="2025-03-11T09:18:18.793" v="3585" actId="1076"/>
          <ac:picMkLst>
            <pc:docMk/>
            <pc:sldMk cId="4084456920" sldId="1214"/>
            <ac:picMk id="6" creationId="{C56006CD-BA0D-2E8E-EED6-79FD8917E9D1}"/>
          </ac:picMkLst>
        </pc:picChg>
      </pc:sldChg>
      <pc:sldChg chg="addSp delSp modSp add mod delAnim modNotesTx">
        <pc:chgData name="Wendy McColl" userId="d6a4425c-1e92-4547-b693-3cf7a80a03ac" providerId="ADAL" clId="{3854C1BF-8103-4D10-BC7C-97E07830E67A}" dt="2025-03-11T09:40:34.551" v="3590" actId="20577"/>
        <pc:sldMkLst>
          <pc:docMk/>
          <pc:sldMk cId="2520164247" sldId="1215"/>
        </pc:sldMkLst>
        <pc:spChg chg="del mod">
          <ac:chgData name="Wendy McColl" userId="d6a4425c-1e92-4547-b693-3cf7a80a03ac" providerId="ADAL" clId="{3854C1BF-8103-4D10-BC7C-97E07830E67A}" dt="2025-03-11T09:16:04.336" v="3542" actId="478"/>
          <ac:spMkLst>
            <pc:docMk/>
            <pc:sldMk cId="2520164247" sldId="1215"/>
            <ac:spMk id="5" creationId="{C7CE0799-7650-A6EE-253B-FEC737A4D555}"/>
          </ac:spMkLst>
        </pc:spChg>
        <pc:spChg chg="add mod">
          <ac:chgData name="Wendy McColl" userId="d6a4425c-1e92-4547-b693-3cf7a80a03ac" providerId="ADAL" clId="{3854C1BF-8103-4D10-BC7C-97E07830E67A}" dt="2025-03-11T09:15:49.538" v="3539" actId="404"/>
          <ac:spMkLst>
            <pc:docMk/>
            <pc:sldMk cId="2520164247" sldId="1215"/>
            <ac:spMk id="6" creationId="{BED1F929-A657-85E5-BB2B-00C42080F9EF}"/>
          </ac:spMkLst>
        </pc:spChg>
        <pc:spChg chg="del">
          <ac:chgData name="Wendy McColl" userId="d6a4425c-1e92-4547-b693-3cf7a80a03ac" providerId="ADAL" clId="{3854C1BF-8103-4D10-BC7C-97E07830E67A}" dt="2025-03-11T09:15:25.499" v="3529" actId="478"/>
          <ac:spMkLst>
            <pc:docMk/>
            <pc:sldMk cId="2520164247" sldId="1215"/>
            <ac:spMk id="7" creationId="{C7E742B7-00CD-B1D6-D095-E8F4CAF4A259}"/>
          </ac:spMkLst>
        </pc:spChg>
        <pc:spChg chg="add del mod">
          <ac:chgData name="Wendy McColl" userId="d6a4425c-1e92-4547-b693-3cf7a80a03ac" providerId="ADAL" clId="{3854C1BF-8103-4D10-BC7C-97E07830E67A}" dt="2025-03-11T09:15:28.658" v="3530" actId="478"/>
          <ac:spMkLst>
            <pc:docMk/>
            <pc:sldMk cId="2520164247" sldId="1215"/>
            <ac:spMk id="9" creationId="{CE3E3944-BB10-7B0C-5386-8D2FABEAAE56}"/>
          </ac:spMkLst>
        </pc:spChg>
        <pc:spChg chg="add mod">
          <ac:chgData name="Wendy McColl" userId="d6a4425c-1e92-4547-b693-3cf7a80a03ac" providerId="ADAL" clId="{3854C1BF-8103-4D10-BC7C-97E07830E67A}" dt="2025-03-11T09:17:00.046" v="3563" actId="14100"/>
          <ac:spMkLst>
            <pc:docMk/>
            <pc:sldMk cId="2520164247" sldId="1215"/>
            <ac:spMk id="10" creationId="{95940913-61C9-BC61-F682-518E44741D37}"/>
          </ac:spMkLst>
        </pc:spChg>
        <pc:spChg chg="add del mod">
          <ac:chgData name="Wendy McColl" userId="d6a4425c-1e92-4547-b693-3cf7a80a03ac" providerId="ADAL" clId="{3854C1BF-8103-4D10-BC7C-97E07830E67A}" dt="2025-03-11T09:16:07.214" v="3543" actId="478"/>
          <ac:spMkLst>
            <pc:docMk/>
            <pc:sldMk cId="2520164247" sldId="1215"/>
            <ac:spMk id="12" creationId="{0FF2AEB9-FDA3-7606-A789-984DDF7CCDD2}"/>
          </ac:spMkLst>
        </pc:spChg>
        <pc:picChg chg="add mod">
          <ac:chgData name="Wendy McColl" userId="d6a4425c-1e92-4547-b693-3cf7a80a03ac" providerId="ADAL" clId="{3854C1BF-8103-4D10-BC7C-97E07830E67A}" dt="2025-03-11T09:15:09.234" v="3527" actId="1076"/>
          <ac:picMkLst>
            <pc:docMk/>
            <pc:sldMk cId="2520164247" sldId="1215"/>
            <ac:picMk id="2" creationId="{28646ED7-A0C5-DCE8-662A-CB7C771DA224}"/>
          </ac:picMkLst>
        </pc:picChg>
        <pc:picChg chg="del">
          <ac:chgData name="Wendy McColl" userId="d6a4425c-1e92-4547-b693-3cf7a80a03ac" providerId="ADAL" clId="{3854C1BF-8103-4D10-BC7C-97E07830E67A}" dt="2025-03-11T09:15:06.047" v="3526" actId="478"/>
          <ac:picMkLst>
            <pc:docMk/>
            <pc:sldMk cId="2520164247" sldId="1215"/>
            <ac:picMk id="3" creationId="{5D797752-69A2-7507-EE8C-14480DF720FB}"/>
          </ac:picMkLst>
        </pc:picChg>
        <pc:picChg chg="add mod">
          <ac:chgData name="Wendy McColl" userId="d6a4425c-1e92-4547-b693-3cf7a80a03ac" providerId="ADAL" clId="{3854C1BF-8103-4D10-BC7C-97E07830E67A}" dt="2025-03-11T09:18:08.167" v="3583" actId="1076"/>
          <ac:picMkLst>
            <pc:docMk/>
            <pc:sldMk cId="2520164247" sldId="1215"/>
            <ac:picMk id="13" creationId="{4ACF1EE9-B1B8-BB78-E843-6DC885F20B60}"/>
          </ac:picMkLst>
        </pc:picChg>
      </pc:sldChg>
      <pc:sldMasterChg chg="modTransition modSldLayout">
        <pc:chgData name="Wendy McColl" userId="d6a4425c-1e92-4547-b693-3cf7a80a03ac" providerId="ADAL" clId="{3854C1BF-8103-4D10-BC7C-97E07830E67A}" dt="2025-03-07T15:56:49.359" v="3377"/>
        <pc:sldMasterMkLst>
          <pc:docMk/>
          <pc:sldMasterMk cId="3515906322" sldId="2147483648"/>
        </pc:sldMasterMkLst>
        <pc:sldLayoutChg chg="modTransition">
          <pc:chgData name="Wendy McColl" userId="d6a4425c-1e92-4547-b693-3cf7a80a03ac" providerId="ADAL" clId="{3854C1BF-8103-4D10-BC7C-97E07830E67A}" dt="2025-03-07T15:56:49.359" v="3377"/>
          <pc:sldLayoutMkLst>
            <pc:docMk/>
            <pc:sldMasterMk cId="3515906322" sldId="2147483648"/>
            <pc:sldLayoutMk cId="4087258449" sldId="2147483649"/>
          </pc:sldLayoutMkLst>
        </pc:sldLayoutChg>
        <pc:sldLayoutChg chg="modTransition">
          <pc:chgData name="Wendy McColl" userId="d6a4425c-1e92-4547-b693-3cf7a80a03ac" providerId="ADAL" clId="{3854C1BF-8103-4D10-BC7C-97E07830E67A}" dt="2025-03-07T15:56:49.359" v="3377"/>
          <pc:sldLayoutMkLst>
            <pc:docMk/>
            <pc:sldMasterMk cId="3515906322" sldId="2147483648"/>
            <pc:sldLayoutMk cId="1741958371" sldId="2147483650"/>
          </pc:sldLayoutMkLst>
        </pc:sldLayoutChg>
        <pc:sldLayoutChg chg="modTransition">
          <pc:chgData name="Wendy McColl" userId="d6a4425c-1e92-4547-b693-3cf7a80a03ac" providerId="ADAL" clId="{3854C1BF-8103-4D10-BC7C-97E07830E67A}" dt="2025-03-07T15:56:49.359" v="3377"/>
          <pc:sldLayoutMkLst>
            <pc:docMk/>
            <pc:sldMasterMk cId="3515906322" sldId="2147483648"/>
            <pc:sldLayoutMk cId="3753058275" sldId="2147483660"/>
          </pc:sldLayoutMkLst>
        </pc:sldLayoutChg>
        <pc:sldLayoutChg chg="modTransition">
          <pc:chgData name="Wendy McColl" userId="d6a4425c-1e92-4547-b693-3cf7a80a03ac" providerId="ADAL" clId="{3854C1BF-8103-4D10-BC7C-97E07830E67A}" dt="2025-03-07T15:56:49.359" v="3377"/>
          <pc:sldLayoutMkLst>
            <pc:docMk/>
            <pc:sldMasterMk cId="3515906322" sldId="2147483648"/>
            <pc:sldLayoutMk cId="1035467241" sldId="2147483661"/>
          </pc:sldLayoutMkLst>
        </pc:sldLayoutChg>
        <pc:sldLayoutChg chg="modTransition">
          <pc:chgData name="Wendy McColl" userId="d6a4425c-1e92-4547-b693-3cf7a80a03ac" providerId="ADAL" clId="{3854C1BF-8103-4D10-BC7C-97E07830E67A}" dt="2025-03-07T15:56:49.359" v="3377"/>
          <pc:sldLayoutMkLst>
            <pc:docMk/>
            <pc:sldMasterMk cId="3515906322" sldId="2147483648"/>
            <pc:sldLayoutMk cId="2625776304" sldId="2147483662"/>
          </pc:sldLayoutMkLst>
        </pc:sldLayoutChg>
        <pc:sldLayoutChg chg="modTransition">
          <pc:chgData name="Wendy McColl" userId="d6a4425c-1e92-4547-b693-3cf7a80a03ac" providerId="ADAL" clId="{3854C1BF-8103-4D10-BC7C-97E07830E67A}" dt="2025-03-07T15:56:49.359" v="3377"/>
          <pc:sldLayoutMkLst>
            <pc:docMk/>
            <pc:sldMasterMk cId="3515906322" sldId="2147483648"/>
            <pc:sldLayoutMk cId="132205198" sldId="2147483663"/>
          </pc:sldLayoutMkLst>
        </pc:sldLayoutChg>
        <pc:sldLayoutChg chg="modTransition">
          <pc:chgData name="Wendy McColl" userId="d6a4425c-1e92-4547-b693-3cf7a80a03ac" providerId="ADAL" clId="{3854C1BF-8103-4D10-BC7C-97E07830E67A}" dt="2025-03-07T15:56:49.359" v="3377"/>
          <pc:sldLayoutMkLst>
            <pc:docMk/>
            <pc:sldMasterMk cId="3515906322" sldId="2147483648"/>
            <pc:sldLayoutMk cId="3293075719" sldId="2147483664"/>
          </pc:sldLayoutMkLst>
        </pc:sldLayoutChg>
        <pc:sldLayoutChg chg="modTransition">
          <pc:chgData name="Wendy McColl" userId="d6a4425c-1e92-4547-b693-3cf7a80a03ac" providerId="ADAL" clId="{3854C1BF-8103-4D10-BC7C-97E07830E67A}" dt="2025-03-07T15:56:49.359" v="3377"/>
          <pc:sldLayoutMkLst>
            <pc:docMk/>
            <pc:sldMasterMk cId="3515906322" sldId="2147483648"/>
            <pc:sldLayoutMk cId="644288820" sldId="2147483665"/>
          </pc:sldLayoutMkLst>
        </pc:sldLayoutChg>
        <pc:sldLayoutChg chg="modTransition">
          <pc:chgData name="Wendy McColl" userId="d6a4425c-1e92-4547-b693-3cf7a80a03ac" providerId="ADAL" clId="{3854C1BF-8103-4D10-BC7C-97E07830E67A}" dt="2025-03-07T15:56:49.359" v="3377"/>
          <pc:sldLayoutMkLst>
            <pc:docMk/>
            <pc:sldMasterMk cId="3515906322" sldId="2147483648"/>
            <pc:sldLayoutMk cId="1341049257" sldId="2147483666"/>
          </pc:sldLayoutMkLst>
        </pc:sldLayoutChg>
        <pc:sldLayoutChg chg="modTransition">
          <pc:chgData name="Wendy McColl" userId="d6a4425c-1e92-4547-b693-3cf7a80a03ac" providerId="ADAL" clId="{3854C1BF-8103-4D10-BC7C-97E07830E67A}" dt="2025-03-07T15:56:49.359" v="3377"/>
          <pc:sldLayoutMkLst>
            <pc:docMk/>
            <pc:sldMasterMk cId="3515906322" sldId="2147483648"/>
            <pc:sldLayoutMk cId="472027829" sldId="2147483667"/>
          </pc:sldLayoutMkLst>
        </pc:sldLayoutChg>
        <pc:sldLayoutChg chg="modTransition">
          <pc:chgData name="Wendy McColl" userId="d6a4425c-1e92-4547-b693-3cf7a80a03ac" providerId="ADAL" clId="{3854C1BF-8103-4D10-BC7C-97E07830E67A}" dt="2025-03-07T15:56:49.359" v="3377"/>
          <pc:sldLayoutMkLst>
            <pc:docMk/>
            <pc:sldMasterMk cId="3515906322" sldId="2147483648"/>
            <pc:sldLayoutMk cId="2706165719" sldId="2147483668"/>
          </pc:sldLayoutMkLst>
        </pc:sldLayoutChg>
      </pc:sldMasterChg>
    </pc:docChg>
  </pc:docChgLst>
  <pc:docChgLst>
    <pc:chgData name="Wendy McColl" userId="S::wendy.mccoll@ayrshire.ac.uk::d6a4425c-1e92-4547-b693-3cf7a80a03ac" providerId="AD" clId="Web-{B7D14D75-21C2-4655-A421-E9C138846A77}"/>
    <pc:docChg chg="modSld">
      <pc:chgData name="Wendy McColl" userId="S::wendy.mccoll@ayrshire.ac.uk::d6a4425c-1e92-4547-b693-3cf7a80a03ac" providerId="AD" clId="Web-{B7D14D75-21C2-4655-A421-E9C138846A77}" dt="2025-03-04T08:28:36.889" v="4" actId="1076"/>
      <pc:docMkLst>
        <pc:docMk/>
      </pc:docMkLst>
      <pc:sldChg chg="modSp">
        <pc:chgData name="Wendy McColl" userId="S::wendy.mccoll@ayrshire.ac.uk::d6a4425c-1e92-4547-b693-3cf7a80a03ac" providerId="AD" clId="Web-{B7D14D75-21C2-4655-A421-E9C138846A77}" dt="2025-03-04T08:28:36.889" v="4" actId="1076"/>
        <pc:sldMkLst>
          <pc:docMk/>
          <pc:sldMk cId="41812155" sldId="265"/>
        </pc:sldMkLst>
        <pc:picChg chg="mod">
          <ac:chgData name="Wendy McColl" userId="S::wendy.mccoll@ayrshire.ac.uk::d6a4425c-1e92-4547-b693-3cf7a80a03ac" providerId="AD" clId="Web-{B7D14D75-21C2-4655-A421-E9C138846A77}" dt="2025-03-04T08:28:36.889" v="4" actId="1076"/>
          <ac:picMkLst>
            <pc:docMk/>
            <pc:sldMk cId="41812155" sldId="265"/>
            <ac:picMk id="10" creationId="{2996E0C8-87D8-7B6C-2F0D-5FF04C97F82A}"/>
          </ac:picMkLst>
        </pc:picChg>
      </pc:sldChg>
      <pc:sldChg chg="modSp">
        <pc:chgData name="Wendy McColl" userId="S::wendy.mccoll@ayrshire.ac.uk::d6a4425c-1e92-4547-b693-3cf7a80a03ac" providerId="AD" clId="Web-{B7D14D75-21C2-4655-A421-E9C138846A77}" dt="2025-03-04T08:28:03.247" v="0" actId="1076"/>
        <pc:sldMkLst>
          <pc:docMk/>
          <pc:sldMk cId="1110342450" sldId="272"/>
        </pc:sldMkLst>
      </pc:sldChg>
    </pc:docChg>
  </pc:docChgLst>
  <pc:docChgLst>
    <pc:chgData name="Angela Sheridan" userId="S::angela.sheridan@ayrshire.ac.uk::bb8a97e3-ff41-475e-9abf-7157b2fe6675" providerId="AD" clId="Web-{8F266AD3-B794-494F-9E9D-EE97B1E68CC0}"/>
    <pc:docChg chg="addSld modSld sldOrd">
      <pc:chgData name="Angela Sheridan" userId="S::angela.sheridan@ayrshire.ac.uk::bb8a97e3-ff41-475e-9abf-7157b2fe6675" providerId="AD" clId="Web-{8F266AD3-B794-494F-9E9D-EE97B1E68CC0}" dt="2025-03-09T15:15:35.178" v="42" actId="1076"/>
      <pc:docMkLst>
        <pc:docMk/>
      </pc:docMkLst>
      <pc:sldChg chg="ord">
        <pc:chgData name="Angela Sheridan" userId="S::angela.sheridan@ayrshire.ac.uk::bb8a97e3-ff41-475e-9abf-7157b2fe6675" providerId="AD" clId="Web-{8F266AD3-B794-494F-9E9D-EE97B1E68CC0}" dt="2025-03-09T15:11:15.697" v="5"/>
        <pc:sldMkLst>
          <pc:docMk/>
          <pc:sldMk cId="2165647212" sldId="271"/>
        </pc:sldMkLst>
      </pc:sldChg>
      <pc:sldChg chg="delSp modSp add ord">
        <pc:chgData name="Angela Sheridan" userId="S::angela.sheridan@ayrshire.ac.uk::bb8a97e3-ff41-475e-9abf-7157b2fe6675" providerId="AD" clId="Web-{8F266AD3-B794-494F-9E9D-EE97B1E68CC0}" dt="2025-03-09T15:15:10.333" v="36" actId="20577"/>
        <pc:sldMkLst>
          <pc:docMk/>
          <pc:sldMk cId="244861839" sldId="1189"/>
        </pc:sldMkLst>
      </pc:sldChg>
      <pc:sldChg chg="modSp">
        <pc:chgData name="Angela Sheridan" userId="S::angela.sheridan@ayrshire.ac.uk::bb8a97e3-ff41-475e-9abf-7157b2fe6675" providerId="AD" clId="Web-{8F266AD3-B794-494F-9E9D-EE97B1E68CC0}" dt="2025-03-09T15:15:35.178" v="42" actId="1076"/>
        <pc:sldMkLst>
          <pc:docMk/>
          <pc:sldMk cId="4235236167" sldId="1207"/>
        </pc:sldMkLst>
      </pc:sldChg>
    </pc:docChg>
  </pc:docChgLst>
  <pc:docChgLst>
    <pc:chgData name="Shona Howat" userId="S::shona.howat@ayrshire.ac.uk::0ce7835e-13b4-41ef-bde7-7d98bc2eb224" providerId="AD" clId="Web-{F7CB51DB-4149-47D3-92F6-386CCE449C4D}"/>
    <pc:docChg chg="modSld">
      <pc:chgData name="Shona Howat" userId="S::shona.howat@ayrshire.ac.uk::0ce7835e-13b4-41ef-bde7-7d98bc2eb224" providerId="AD" clId="Web-{F7CB51DB-4149-47D3-92F6-386CCE449C4D}" dt="2025-03-06T13:39:27.091" v="252" actId="20577"/>
      <pc:docMkLst>
        <pc:docMk/>
      </pc:docMkLst>
      <pc:sldChg chg="modSp">
        <pc:chgData name="Shona Howat" userId="S::shona.howat@ayrshire.ac.uk::0ce7835e-13b4-41ef-bde7-7d98bc2eb224" providerId="AD" clId="Web-{F7CB51DB-4149-47D3-92F6-386CCE449C4D}" dt="2025-03-06T13:29:43.840" v="182" actId="20577"/>
        <pc:sldMkLst>
          <pc:docMk/>
          <pc:sldMk cId="2378758569" sldId="262"/>
        </pc:sldMkLst>
      </pc:sldChg>
      <pc:sldChg chg="modSp">
        <pc:chgData name="Shona Howat" userId="S::shona.howat@ayrshire.ac.uk::0ce7835e-13b4-41ef-bde7-7d98bc2eb224" providerId="AD" clId="Web-{F7CB51DB-4149-47D3-92F6-386CCE449C4D}" dt="2025-03-06T13:30:05.059" v="191" actId="20577"/>
        <pc:sldMkLst>
          <pc:docMk/>
          <pc:sldMk cId="2416172473" sldId="264"/>
        </pc:sldMkLst>
      </pc:sldChg>
      <pc:sldChg chg="modSp">
        <pc:chgData name="Shona Howat" userId="S::shona.howat@ayrshire.ac.uk::0ce7835e-13b4-41ef-bde7-7d98bc2eb224" providerId="AD" clId="Web-{F7CB51DB-4149-47D3-92F6-386CCE449C4D}" dt="2025-03-06T13:29:10.198" v="169" actId="20577"/>
        <pc:sldMkLst>
          <pc:docMk/>
          <pc:sldMk cId="63915924" sldId="269"/>
        </pc:sldMkLst>
        <pc:spChg chg="mod">
          <ac:chgData name="Shona Howat" userId="S::shona.howat@ayrshire.ac.uk::0ce7835e-13b4-41ef-bde7-7d98bc2eb224" providerId="AD" clId="Web-{F7CB51DB-4149-47D3-92F6-386CCE449C4D}" dt="2025-03-06T13:29:10.198" v="169" actId="20577"/>
          <ac:spMkLst>
            <pc:docMk/>
            <pc:sldMk cId="63915924" sldId="269"/>
            <ac:spMk id="3" creationId="{5AD08EDD-2585-1C8C-11A8-3D9044A29A1A}"/>
          </ac:spMkLst>
        </pc:spChg>
      </pc:sldChg>
      <pc:sldChg chg="modSp">
        <pc:chgData name="Shona Howat" userId="S::shona.howat@ayrshire.ac.uk::0ce7835e-13b4-41ef-bde7-7d98bc2eb224" providerId="AD" clId="Web-{F7CB51DB-4149-47D3-92F6-386CCE449C4D}" dt="2025-03-06T13:30:30.669" v="202" actId="20577"/>
        <pc:sldMkLst>
          <pc:docMk/>
          <pc:sldMk cId="343591641" sldId="274"/>
        </pc:sldMkLst>
      </pc:sldChg>
      <pc:sldChg chg="modSp">
        <pc:chgData name="Shona Howat" userId="S::shona.howat@ayrshire.ac.uk::0ce7835e-13b4-41ef-bde7-7d98bc2eb224" providerId="AD" clId="Web-{F7CB51DB-4149-47D3-92F6-386CCE449C4D}" dt="2025-03-06T13:31:02.061" v="214" actId="1076"/>
        <pc:sldMkLst>
          <pc:docMk/>
          <pc:sldMk cId="747168026" sldId="275"/>
        </pc:sldMkLst>
      </pc:sldChg>
      <pc:sldChg chg="modSp">
        <pc:chgData name="Shona Howat" userId="S::shona.howat@ayrshire.ac.uk::0ce7835e-13b4-41ef-bde7-7d98bc2eb224" providerId="AD" clId="Web-{F7CB51DB-4149-47D3-92F6-386CCE449C4D}" dt="2025-03-06T13:31:56.828" v="237" actId="20577"/>
        <pc:sldMkLst>
          <pc:docMk/>
          <pc:sldMk cId="3756563950" sldId="276"/>
        </pc:sldMkLst>
      </pc:sldChg>
      <pc:sldChg chg="modSp">
        <pc:chgData name="Shona Howat" userId="S::shona.howat@ayrshire.ac.uk::0ce7835e-13b4-41ef-bde7-7d98bc2eb224" providerId="AD" clId="Web-{F7CB51DB-4149-47D3-92F6-386CCE449C4D}" dt="2025-03-06T13:31:40.812" v="230" actId="20577"/>
        <pc:sldMkLst>
          <pc:docMk/>
          <pc:sldMk cId="85426181" sldId="279"/>
        </pc:sldMkLst>
      </pc:sldChg>
      <pc:sldChg chg="modSp">
        <pc:chgData name="Shona Howat" userId="S::shona.howat@ayrshire.ac.uk::0ce7835e-13b4-41ef-bde7-7d98bc2eb224" providerId="AD" clId="Web-{F7CB51DB-4149-47D3-92F6-386CCE449C4D}" dt="2025-03-06T13:39:27.091" v="252" actId="20577"/>
        <pc:sldMkLst>
          <pc:docMk/>
          <pc:sldMk cId="1854849365" sldId="1197"/>
        </pc:sldMkLst>
        <pc:spChg chg="mod">
          <ac:chgData name="Shona Howat" userId="S::shona.howat@ayrshire.ac.uk::0ce7835e-13b4-41ef-bde7-7d98bc2eb224" providerId="AD" clId="Web-{F7CB51DB-4149-47D3-92F6-386CCE449C4D}" dt="2025-03-06T13:32:03.422" v="240" actId="20577"/>
          <ac:spMkLst>
            <pc:docMk/>
            <pc:sldMk cId="1854849365" sldId="1197"/>
            <ac:spMk id="9" creationId="{1F5ABA09-326C-51EE-2215-187EF29B7AC6}"/>
          </ac:spMkLst>
        </pc:spChg>
      </pc:sldChg>
    </pc:docChg>
  </pc:docChgLst>
  <pc:docChgLst>
    <pc:chgData name="Angela Sheridan" userId="S::angela.sheridan@ayrshire.ac.uk::bb8a97e3-ff41-475e-9abf-7157b2fe6675" providerId="AD" clId="Web-{8C14AA03-32AE-A41D-F755-493B4F544DED}"/>
    <pc:docChg chg="modSld">
      <pc:chgData name="Angela Sheridan" userId="S::angela.sheridan@ayrshire.ac.uk::bb8a97e3-ff41-475e-9abf-7157b2fe6675" providerId="AD" clId="Web-{8C14AA03-32AE-A41D-F755-493B4F544DED}" dt="2025-03-03T22:53:39.725" v="20" actId="20577"/>
      <pc:docMkLst>
        <pc:docMk/>
      </pc:docMkLst>
      <pc:sldChg chg="modSp">
        <pc:chgData name="Angela Sheridan" userId="S::angela.sheridan@ayrshire.ac.uk::bb8a97e3-ff41-475e-9abf-7157b2fe6675" providerId="AD" clId="Web-{8C14AA03-32AE-A41D-F755-493B4F544DED}" dt="2025-03-03T22:51:10.735" v="17" actId="20577"/>
        <pc:sldMkLst>
          <pc:docMk/>
          <pc:sldMk cId="197253002" sldId="273"/>
        </pc:sldMkLst>
        <pc:spChg chg="mod">
          <ac:chgData name="Angela Sheridan" userId="S::angela.sheridan@ayrshire.ac.uk::bb8a97e3-ff41-475e-9abf-7157b2fe6675" providerId="AD" clId="Web-{8C14AA03-32AE-A41D-F755-493B4F544DED}" dt="2025-03-03T22:50:53.313" v="0" actId="20577"/>
          <ac:spMkLst>
            <pc:docMk/>
            <pc:sldMk cId="197253002" sldId="273"/>
            <ac:spMk id="9" creationId="{A1598B45-02CE-1FE9-0F69-0E1FD8486261}"/>
          </ac:spMkLst>
        </pc:spChg>
      </pc:sldChg>
      <pc:sldChg chg="modSp">
        <pc:chgData name="Angela Sheridan" userId="S::angela.sheridan@ayrshire.ac.uk::bb8a97e3-ff41-475e-9abf-7157b2fe6675" providerId="AD" clId="Web-{8C14AA03-32AE-A41D-F755-493B4F544DED}" dt="2025-03-03T22:53:39.725" v="20" actId="20577"/>
        <pc:sldMkLst>
          <pc:docMk/>
          <pc:sldMk cId="2238371285" sldId="280"/>
        </pc:sldMkLst>
        <pc:spChg chg="mod">
          <ac:chgData name="Angela Sheridan" userId="S::angela.sheridan@ayrshire.ac.uk::bb8a97e3-ff41-475e-9abf-7157b2fe6675" providerId="AD" clId="Web-{8C14AA03-32AE-A41D-F755-493B4F544DED}" dt="2025-03-03T22:53:39.725" v="20" actId="20577"/>
          <ac:spMkLst>
            <pc:docMk/>
            <pc:sldMk cId="2238371285" sldId="280"/>
            <ac:spMk id="24" creationId="{49604252-60BE-3AFB-F4D7-7CB8CCB08D3A}"/>
          </ac:spMkLst>
        </pc:spChg>
      </pc:sldChg>
      <pc:sldChg chg="modSp">
        <pc:chgData name="Angela Sheridan" userId="S::angela.sheridan@ayrshire.ac.uk::bb8a97e3-ff41-475e-9abf-7157b2fe6675" providerId="AD" clId="Web-{8C14AA03-32AE-A41D-F755-493B4F544DED}" dt="2025-03-03T22:53:06.021" v="18" actId="20577"/>
        <pc:sldMkLst>
          <pc:docMk/>
          <pc:sldMk cId="581747787" sldId="281"/>
        </pc:sldMkLst>
      </pc:sldChg>
      <pc:sldChg chg="modSp">
        <pc:chgData name="Angela Sheridan" userId="S::angela.sheridan@ayrshire.ac.uk::bb8a97e3-ff41-475e-9abf-7157b2fe6675" providerId="AD" clId="Web-{8C14AA03-32AE-A41D-F755-493B4F544DED}" dt="2025-03-03T22:53:23.771" v="19" actId="20577"/>
        <pc:sldMkLst>
          <pc:docMk/>
          <pc:sldMk cId="3800700321" sldId="284"/>
        </pc:sldMkLst>
      </pc:sldChg>
    </pc:docChg>
  </pc:docChgLst>
  <pc:docChgLst>
    <pc:chgData name="Angela Sheridan" userId="S::angela.sheridan@ayrshire.ac.uk::bb8a97e3-ff41-475e-9abf-7157b2fe6675" providerId="AD" clId="Web-{E603025B-5D3D-7310-C876-BBBAB6FB367E}"/>
    <pc:docChg chg="addSld modSld">
      <pc:chgData name="Angela Sheridan" userId="S::angela.sheridan@ayrshire.ac.uk::bb8a97e3-ff41-475e-9abf-7157b2fe6675" providerId="AD" clId="Web-{E603025B-5D3D-7310-C876-BBBAB6FB367E}" dt="2025-03-09T15:05:17.704" v="858" actId="20577"/>
      <pc:docMkLst>
        <pc:docMk/>
      </pc:docMkLst>
      <pc:sldChg chg="addSp modSp">
        <pc:chgData name="Angela Sheridan" userId="S::angela.sheridan@ayrshire.ac.uk::bb8a97e3-ff41-475e-9abf-7157b2fe6675" providerId="AD" clId="Web-{E603025B-5D3D-7310-C876-BBBAB6FB367E}" dt="2025-03-09T13:38:18.730" v="16" actId="20577"/>
        <pc:sldMkLst>
          <pc:docMk/>
          <pc:sldMk cId="60303224" sldId="1206"/>
        </pc:sldMkLst>
        <pc:spChg chg="add mod">
          <ac:chgData name="Angela Sheridan" userId="S::angela.sheridan@ayrshire.ac.uk::bb8a97e3-ff41-475e-9abf-7157b2fe6675" providerId="AD" clId="Web-{E603025B-5D3D-7310-C876-BBBAB6FB367E}" dt="2025-03-09T13:36:03.679" v="7" actId="20577"/>
          <ac:spMkLst>
            <pc:docMk/>
            <pc:sldMk cId="60303224" sldId="1206"/>
            <ac:spMk id="34" creationId="{DA3184A4-ACE9-AFCB-4F70-04B74141D80F}"/>
          </ac:spMkLst>
        </pc:spChg>
        <pc:graphicFrameChg chg="mod modGraphic">
          <ac:chgData name="Angela Sheridan" userId="S::angela.sheridan@ayrshire.ac.uk::bb8a97e3-ff41-475e-9abf-7157b2fe6675" providerId="AD" clId="Web-{E603025B-5D3D-7310-C876-BBBAB6FB367E}" dt="2025-03-09T13:38:18.730" v="16" actId="20577"/>
          <ac:graphicFrameMkLst>
            <pc:docMk/>
            <pc:sldMk cId="60303224" sldId="1206"/>
            <ac:graphicFrameMk id="23" creationId="{B4A6D2FD-ED37-8387-E8DB-94A89DDBB9E4}"/>
          </ac:graphicFrameMkLst>
        </pc:graphicFrameChg>
      </pc:sldChg>
      <pc:sldChg chg="addSp delSp modSp">
        <pc:chgData name="Angela Sheridan" userId="S::angela.sheridan@ayrshire.ac.uk::bb8a97e3-ff41-475e-9abf-7157b2fe6675" providerId="AD" clId="Web-{E603025B-5D3D-7310-C876-BBBAB6FB367E}" dt="2025-03-09T14:23:28.514" v="729" actId="20577"/>
        <pc:sldMkLst>
          <pc:docMk/>
          <pc:sldMk cId="259619892" sldId="1209"/>
        </pc:sldMkLst>
        <pc:spChg chg="mod">
          <ac:chgData name="Angela Sheridan" userId="S::angela.sheridan@ayrshire.ac.uk::bb8a97e3-ff41-475e-9abf-7157b2fe6675" providerId="AD" clId="Web-{E603025B-5D3D-7310-C876-BBBAB6FB367E}" dt="2025-03-09T14:23:28.514" v="729" actId="20577"/>
          <ac:spMkLst>
            <pc:docMk/>
            <pc:sldMk cId="259619892" sldId="1209"/>
            <ac:spMk id="3" creationId="{3881899C-7BE6-F095-DA58-57D999D037DA}"/>
          </ac:spMkLst>
        </pc:spChg>
        <pc:spChg chg="mod">
          <ac:chgData name="Angela Sheridan" userId="S::angela.sheridan@ayrshire.ac.uk::bb8a97e3-ff41-475e-9abf-7157b2fe6675" providerId="AD" clId="Web-{E603025B-5D3D-7310-C876-BBBAB6FB367E}" dt="2025-03-09T14:14:20.181" v="604" actId="14100"/>
          <ac:spMkLst>
            <pc:docMk/>
            <pc:sldMk cId="259619892" sldId="1209"/>
            <ac:spMk id="4" creationId="{06269716-F69F-1578-AFD8-73BFDA77B287}"/>
          </ac:spMkLst>
        </pc:spChg>
        <pc:graphicFrameChg chg="modGraphic">
          <ac:chgData name="Angela Sheridan" userId="S::angela.sheridan@ayrshire.ac.uk::bb8a97e3-ff41-475e-9abf-7157b2fe6675" providerId="AD" clId="Web-{E603025B-5D3D-7310-C876-BBBAB6FB367E}" dt="2025-03-09T13:54:58.288" v="179" actId="20577"/>
          <ac:graphicFrameMkLst>
            <pc:docMk/>
            <pc:sldMk cId="259619892" sldId="1209"/>
            <ac:graphicFrameMk id="2" creationId="{16EA81BC-E95F-1EB1-1E8D-DBD8C6A42C6D}"/>
          </ac:graphicFrameMkLst>
        </pc:graphicFrameChg>
      </pc:sldChg>
      <pc:sldChg chg="addSp delSp modSp add replId">
        <pc:chgData name="Angela Sheridan" userId="S::angela.sheridan@ayrshire.ac.uk::bb8a97e3-ff41-475e-9abf-7157b2fe6675" providerId="AD" clId="Web-{E603025B-5D3D-7310-C876-BBBAB6FB367E}" dt="2025-03-09T15:05:17.704" v="858" actId="20577"/>
        <pc:sldMkLst>
          <pc:docMk/>
          <pc:sldMk cId="1581086357" sldId="1212"/>
        </pc:sldMkLst>
        <pc:spChg chg="mod">
          <ac:chgData name="Angela Sheridan" userId="S::angela.sheridan@ayrshire.ac.uk::bb8a97e3-ff41-475e-9abf-7157b2fe6675" providerId="AD" clId="Web-{E603025B-5D3D-7310-C876-BBBAB6FB367E}" dt="2025-03-09T14:22:45.732" v="720" actId="20577"/>
          <ac:spMkLst>
            <pc:docMk/>
            <pc:sldMk cId="1581086357" sldId="1212"/>
            <ac:spMk id="3" creationId="{AFA61B38-AF61-7949-2568-301604075D6E}"/>
          </ac:spMkLst>
        </pc:spChg>
        <pc:spChg chg="mod">
          <ac:chgData name="Angela Sheridan" userId="S::angela.sheridan@ayrshire.ac.uk::bb8a97e3-ff41-475e-9abf-7157b2fe6675" providerId="AD" clId="Web-{E603025B-5D3D-7310-C876-BBBAB6FB367E}" dt="2025-03-09T14:24:10.422" v="738" actId="20577"/>
          <ac:spMkLst>
            <pc:docMk/>
            <pc:sldMk cId="1581086357" sldId="1212"/>
            <ac:spMk id="4" creationId="{0ECF4DC5-688D-F6B5-EA52-B54998A951D4}"/>
          </ac:spMkLst>
        </pc:spChg>
        <pc:graphicFrameChg chg="mod modGraphic">
          <ac:chgData name="Angela Sheridan" userId="S::angela.sheridan@ayrshire.ac.uk::bb8a97e3-ff41-475e-9abf-7157b2fe6675" providerId="AD" clId="Web-{E603025B-5D3D-7310-C876-BBBAB6FB367E}" dt="2025-03-09T15:05:17.704" v="858" actId="20577"/>
          <ac:graphicFrameMkLst>
            <pc:docMk/>
            <pc:sldMk cId="1581086357" sldId="1212"/>
            <ac:graphicFrameMk id="2" creationId="{B591C2B2-936F-CD33-75E2-5FCDC75B9AC4}"/>
          </ac:graphicFrameMkLst>
        </pc:graphicFrameChg>
      </pc:sldChg>
    </pc:docChg>
  </pc:docChgLst>
  <pc:docChgLst>
    <pc:chgData name="Wendy McColl" userId="S::wendy.mccoll@ayrshire.ac.uk::d6a4425c-1e92-4547-b693-3cf7a80a03ac" providerId="AD" clId="Web-{3BF699E2-2BED-4F7C-A433-9FFBB362B53B}"/>
    <pc:docChg chg="modSld">
      <pc:chgData name="Wendy McColl" userId="S::wendy.mccoll@ayrshire.ac.uk::d6a4425c-1e92-4547-b693-3cf7a80a03ac" providerId="AD" clId="Web-{3BF699E2-2BED-4F7C-A433-9FFBB362B53B}" dt="2025-02-28T11:50:17.044" v="14" actId="1076"/>
      <pc:docMkLst>
        <pc:docMk/>
      </pc:docMkLst>
      <pc:sldChg chg="modSp">
        <pc:chgData name="Wendy McColl" userId="S::wendy.mccoll@ayrshire.ac.uk::d6a4425c-1e92-4547-b693-3cf7a80a03ac" providerId="AD" clId="Web-{3BF699E2-2BED-4F7C-A433-9FFBB362B53B}" dt="2025-02-28T10:59:59.529" v="8" actId="1076"/>
        <pc:sldMkLst>
          <pc:docMk/>
          <pc:sldMk cId="1267343588" sldId="263"/>
        </pc:sldMkLst>
        <pc:spChg chg="mod">
          <ac:chgData name="Wendy McColl" userId="S::wendy.mccoll@ayrshire.ac.uk::d6a4425c-1e92-4547-b693-3cf7a80a03ac" providerId="AD" clId="Web-{3BF699E2-2BED-4F7C-A433-9FFBB362B53B}" dt="2025-02-28T10:59:59.529" v="8" actId="1076"/>
          <ac:spMkLst>
            <pc:docMk/>
            <pc:sldMk cId="1267343588" sldId="263"/>
            <ac:spMk id="2" creationId="{5FD1F0D1-A1FA-2FDB-D2BF-611BA3845782}"/>
          </ac:spMkLst>
        </pc:spChg>
        <pc:spChg chg="mod">
          <ac:chgData name="Wendy McColl" userId="S::wendy.mccoll@ayrshire.ac.uk::d6a4425c-1e92-4547-b693-3cf7a80a03ac" providerId="AD" clId="Web-{3BF699E2-2BED-4F7C-A433-9FFBB362B53B}" dt="2025-02-28T10:59:29.934" v="3" actId="1076"/>
          <ac:spMkLst>
            <pc:docMk/>
            <pc:sldMk cId="1267343588" sldId="263"/>
            <ac:spMk id="3" creationId="{C5423EA9-5150-543C-92A0-96468C27C5BF}"/>
          </ac:spMkLst>
        </pc:spChg>
      </pc:sldChg>
      <pc:sldChg chg="modSp">
        <pc:chgData name="Wendy McColl" userId="S::wendy.mccoll@ayrshire.ac.uk::d6a4425c-1e92-4547-b693-3cf7a80a03ac" providerId="AD" clId="Web-{3BF699E2-2BED-4F7C-A433-9FFBB362B53B}" dt="2025-02-28T11:50:17.044" v="14" actId="1076"/>
        <pc:sldMkLst>
          <pc:docMk/>
          <pc:sldMk cId="2165647212" sldId="271"/>
        </pc:sldMkLst>
      </pc:sldChg>
    </pc:docChg>
  </pc:docChgLst>
  <pc:docChgLst>
    <pc:chgData name="Linda Corbett" userId="S::linda.corbett@ayrshire.ac.uk::716a7ccb-e874-4536-af61-e807239aa603" providerId="AD" clId="Web-{4D4574B2-1B13-432C-8792-7C7E6DB58CE2}"/>
    <pc:docChg chg="modSld">
      <pc:chgData name="Linda Corbett" userId="S::linda.corbett@ayrshire.ac.uk::716a7ccb-e874-4536-af61-e807239aa603" providerId="AD" clId="Web-{4D4574B2-1B13-432C-8792-7C7E6DB58CE2}" dt="2025-03-11T12:39:34.376" v="72"/>
      <pc:docMkLst>
        <pc:docMk/>
      </pc:docMkLst>
      <pc:sldChg chg="modNotes">
        <pc:chgData name="Linda Corbett" userId="S::linda.corbett@ayrshire.ac.uk::716a7ccb-e874-4536-af61-e807239aa603" providerId="AD" clId="Web-{4D4574B2-1B13-432C-8792-7C7E6DB58CE2}" dt="2025-03-11T12:39:34.376" v="72"/>
        <pc:sldMkLst>
          <pc:docMk/>
          <pc:sldMk cId="3571237923" sldId="1202"/>
        </pc:sldMkLst>
      </pc:sldChg>
    </pc:docChg>
  </pc:docChgLst>
  <pc:docChgLst>
    <pc:chgData name="Angela Sheridan" userId="S::angela.sheridan@ayrshire.ac.uk::bb8a97e3-ff41-475e-9abf-7157b2fe6675" providerId="AD" clId="Web-{CF751A4F-ED9A-8C43-5C21-892B8BFC3DC7}"/>
    <pc:docChg chg="modSld">
      <pc:chgData name="Angela Sheridan" userId="S::angela.sheridan@ayrshire.ac.uk::bb8a97e3-ff41-475e-9abf-7157b2fe6675" providerId="AD" clId="Web-{CF751A4F-ED9A-8C43-5C21-892B8BFC3DC7}" dt="2025-03-09T16:13:32.967" v="35" actId="1076"/>
      <pc:docMkLst>
        <pc:docMk/>
      </pc:docMkLst>
      <pc:sldChg chg="modSp">
        <pc:chgData name="Angela Sheridan" userId="S::angela.sheridan@ayrshire.ac.uk::bb8a97e3-ff41-475e-9abf-7157b2fe6675" providerId="AD" clId="Web-{CF751A4F-ED9A-8C43-5C21-892B8BFC3DC7}" dt="2025-03-09T16:13:32.967" v="35" actId="1076"/>
        <pc:sldMkLst>
          <pc:docMk/>
          <pc:sldMk cId="1581086357" sldId="1212"/>
        </pc:sldMkLst>
        <pc:spChg chg="mod">
          <ac:chgData name="Angela Sheridan" userId="S::angela.sheridan@ayrshire.ac.uk::bb8a97e3-ff41-475e-9abf-7157b2fe6675" providerId="AD" clId="Web-{CF751A4F-ED9A-8C43-5C21-892B8BFC3DC7}" dt="2025-03-09T16:13:32.967" v="35" actId="1076"/>
          <ac:spMkLst>
            <pc:docMk/>
            <pc:sldMk cId="1581086357" sldId="1212"/>
            <ac:spMk id="3" creationId="{AFA61B38-AF61-7949-2568-301604075D6E}"/>
          </ac:spMkLst>
        </pc:spChg>
        <pc:spChg chg="mod">
          <ac:chgData name="Angela Sheridan" userId="S::angela.sheridan@ayrshire.ac.uk::bb8a97e3-ff41-475e-9abf-7157b2fe6675" providerId="AD" clId="Web-{CF751A4F-ED9A-8C43-5C21-892B8BFC3DC7}" dt="2025-03-09T16:06:48.499" v="0" actId="1076"/>
          <ac:spMkLst>
            <pc:docMk/>
            <pc:sldMk cId="1581086357" sldId="1212"/>
            <ac:spMk id="4" creationId="{0ECF4DC5-688D-F6B5-EA52-B54998A951D4}"/>
          </ac:spMkLst>
        </pc:spChg>
      </pc:sldChg>
    </pc:docChg>
  </pc:docChgLst>
  <pc:docChgLst>
    <pc:chgData name="Wendy McColl" userId="S::wendy.mccoll@ayrshire.ac.uk::d6a4425c-1e92-4547-b693-3cf7a80a03ac" providerId="AD" clId="Web-{76CACBB5-E55A-491F-8006-B6C7E235BEFE}"/>
    <pc:docChg chg="modSld">
      <pc:chgData name="Wendy McColl" userId="S::wendy.mccoll@ayrshire.ac.uk::d6a4425c-1e92-4547-b693-3cf7a80a03ac" providerId="AD" clId="Web-{76CACBB5-E55A-491F-8006-B6C7E235BEFE}" dt="2025-03-06T14:13:10.075" v="9"/>
      <pc:docMkLst>
        <pc:docMk/>
      </pc:docMkLst>
      <pc:sldChg chg="modNotes">
        <pc:chgData name="Wendy McColl" userId="S::wendy.mccoll@ayrshire.ac.uk::d6a4425c-1e92-4547-b693-3cf7a80a03ac" providerId="AD" clId="Web-{76CACBB5-E55A-491F-8006-B6C7E235BEFE}" dt="2025-03-06T14:13:10.075" v="9"/>
        <pc:sldMkLst>
          <pc:docMk/>
          <pc:sldMk cId="1267343588" sldId="263"/>
        </pc:sldMkLst>
      </pc:sldChg>
      <pc:sldChg chg="modNotes">
        <pc:chgData name="Wendy McColl" userId="S::wendy.mccoll@ayrshire.ac.uk::d6a4425c-1e92-4547-b693-3cf7a80a03ac" providerId="AD" clId="Web-{76CACBB5-E55A-491F-8006-B6C7E235BEFE}" dt="2025-03-06T14:13:01.794" v="5"/>
        <pc:sldMkLst>
          <pc:docMk/>
          <pc:sldMk cId="1832555376" sldId="268"/>
        </pc:sldMkLst>
      </pc:sldChg>
    </pc:docChg>
  </pc:docChgLst>
  <pc:docChgLst>
    <pc:chgData name="Linda Corbett" userId="S::linda.corbett@ayrshire.ac.uk::716a7ccb-e874-4536-af61-e807239aa603" providerId="AD" clId="Web-{CE81AEAA-1B67-4B61-8DBD-7621CE59AF4F}"/>
    <pc:docChg chg="addSld delSld modSld">
      <pc:chgData name="Linda Corbett" userId="S::linda.corbett@ayrshire.ac.uk::716a7ccb-e874-4536-af61-e807239aa603" providerId="AD" clId="Web-{CE81AEAA-1B67-4B61-8DBD-7621CE59AF4F}" dt="2025-03-06T15:25:15.787" v="836"/>
      <pc:docMkLst>
        <pc:docMk/>
      </pc:docMkLst>
      <pc:sldChg chg="modSp">
        <pc:chgData name="Linda Corbett" userId="S::linda.corbett@ayrshire.ac.uk::716a7ccb-e874-4536-af61-e807239aa603" providerId="AD" clId="Web-{CE81AEAA-1B67-4B61-8DBD-7621CE59AF4F}" dt="2025-03-06T14:57:39.293" v="830" actId="20577"/>
        <pc:sldMkLst>
          <pc:docMk/>
          <pc:sldMk cId="2378758569" sldId="262"/>
        </pc:sldMkLst>
      </pc:sldChg>
      <pc:sldChg chg="modNotes">
        <pc:chgData name="Linda Corbett" userId="S::linda.corbett@ayrshire.ac.uk::716a7ccb-e874-4536-af61-e807239aa603" providerId="AD" clId="Web-{CE81AEAA-1B67-4B61-8DBD-7621CE59AF4F}" dt="2025-03-06T15:18:46.809" v="833"/>
        <pc:sldMkLst>
          <pc:docMk/>
          <pc:sldMk cId="1832555376" sldId="268"/>
        </pc:sldMkLst>
      </pc:sldChg>
      <pc:sldChg chg="modSp">
        <pc:chgData name="Linda Corbett" userId="S::linda.corbett@ayrshire.ac.uk::716a7ccb-e874-4536-af61-e807239aa603" providerId="AD" clId="Web-{CE81AEAA-1B67-4B61-8DBD-7621CE59AF4F}" dt="2025-03-06T14:56:53.948" v="811" actId="1076"/>
        <pc:sldMkLst>
          <pc:docMk/>
          <pc:sldMk cId="63915924" sldId="269"/>
        </pc:sldMkLst>
        <pc:spChg chg="mod">
          <ac:chgData name="Linda Corbett" userId="S::linda.corbett@ayrshire.ac.uk::716a7ccb-e874-4536-af61-e807239aa603" providerId="AD" clId="Web-{CE81AEAA-1B67-4B61-8DBD-7621CE59AF4F}" dt="2025-03-06T14:56:53.948" v="811" actId="1076"/>
          <ac:spMkLst>
            <pc:docMk/>
            <pc:sldMk cId="63915924" sldId="269"/>
            <ac:spMk id="3" creationId="{5AD08EDD-2585-1C8C-11A8-3D9044A29A1A}"/>
          </ac:spMkLst>
        </pc:spChg>
      </pc:sldChg>
      <pc:sldChg chg="modSp">
        <pc:chgData name="Linda Corbett" userId="S::linda.corbett@ayrshire.ac.uk::716a7ccb-e874-4536-af61-e807239aa603" providerId="AD" clId="Web-{CE81AEAA-1B67-4B61-8DBD-7621CE59AF4F}" dt="2025-03-06T14:57:11.792" v="813" actId="1076"/>
        <pc:sldMkLst>
          <pc:docMk/>
          <pc:sldMk cId="1917508733" sldId="270"/>
        </pc:sldMkLst>
        <pc:spChg chg="mod">
          <ac:chgData name="Linda Corbett" userId="S::linda.corbett@ayrshire.ac.uk::716a7ccb-e874-4536-af61-e807239aa603" providerId="AD" clId="Web-{CE81AEAA-1B67-4B61-8DBD-7621CE59AF4F}" dt="2025-03-06T14:57:07.964" v="812" actId="1076"/>
          <ac:spMkLst>
            <pc:docMk/>
            <pc:sldMk cId="1917508733" sldId="270"/>
            <ac:spMk id="3" creationId="{A74DCB92-2DAB-C129-A380-8D93430DE5AD}"/>
          </ac:spMkLst>
        </pc:spChg>
      </pc:sldChg>
      <pc:sldChg chg="modNotes">
        <pc:chgData name="Linda Corbett" userId="S::linda.corbett@ayrshire.ac.uk::716a7ccb-e874-4536-af61-e807239aa603" providerId="AD" clId="Web-{CE81AEAA-1B67-4B61-8DBD-7621CE59AF4F}" dt="2025-03-06T15:25:15.787" v="836"/>
        <pc:sldMkLst>
          <pc:docMk/>
          <pc:sldMk cId="3571237923" sldId="1202"/>
        </pc:sldMkLst>
      </pc:sldChg>
      <pc:sldChg chg="addSp delSp modSp new del">
        <pc:chgData name="Linda Corbett" userId="S::linda.corbett@ayrshire.ac.uk::716a7ccb-e874-4536-af61-e807239aa603" providerId="AD" clId="Web-{CE81AEAA-1B67-4B61-8DBD-7621CE59AF4F}" dt="2025-03-06T14:45:43.650" v="381"/>
        <pc:sldMkLst>
          <pc:docMk/>
          <pc:sldMk cId="1895834813" sldId="1205"/>
        </pc:sldMkLst>
      </pc:sldChg>
    </pc:docChg>
  </pc:docChgLst>
  <pc:docChgLst>
    <pc:chgData name="Angela Sheridan" userId="bb8a97e3-ff41-475e-9abf-7157b2fe6675" providerId="ADAL" clId="{85B70163-2BE8-4B8C-86A6-9403757500CA}"/>
    <pc:docChg chg="custSel modSld sldOrd">
      <pc:chgData name="Angela Sheridan" userId="bb8a97e3-ff41-475e-9abf-7157b2fe6675" providerId="ADAL" clId="{85B70163-2BE8-4B8C-86A6-9403757500CA}" dt="2025-03-09T15:46:11.821" v="1146" actId="1076"/>
      <pc:docMkLst>
        <pc:docMk/>
      </pc:docMkLst>
      <pc:sldChg chg="modSp mod">
        <pc:chgData name="Angela Sheridan" userId="bb8a97e3-ff41-475e-9abf-7157b2fe6675" providerId="ADAL" clId="{85B70163-2BE8-4B8C-86A6-9403757500CA}" dt="2025-03-09T15:29:42.905" v="764" actId="207"/>
        <pc:sldMkLst>
          <pc:docMk/>
          <pc:sldMk cId="197253002" sldId="273"/>
        </pc:sldMkLst>
        <pc:spChg chg="mod">
          <ac:chgData name="Angela Sheridan" userId="bb8a97e3-ff41-475e-9abf-7157b2fe6675" providerId="ADAL" clId="{85B70163-2BE8-4B8C-86A6-9403757500CA}" dt="2025-03-09T15:29:42.905" v="764" actId="207"/>
          <ac:spMkLst>
            <pc:docMk/>
            <pc:sldMk cId="197253002" sldId="273"/>
            <ac:spMk id="9" creationId="{A1598B45-02CE-1FE9-0F69-0E1FD8486261}"/>
          </ac:spMkLst>
        </pc:spChg>
      </pc:sldChg>
      <pc:sldChg chg="modSp mod">
        <pc:chgData name="Angela Sheridan" userId="bb8a97e3-ff41-475e-9abf-7157b2fe6675" providerId="ADAL" clId="{85B70163-2BE8-4B8C-86A6-9403757500CA}" dt="2025-03-09T15:31:21.368" v="833" actId="20577"/>
        <pc:sldMkLst>
          <pc:docMk/>
          <pc:sldMk cId="1971712409" sldId="1196"/>
        </pc:sldMkLst>
        <pc:spChg chg="mod">
          <ac:chgData name="Angela Sheridan" userId="bb8a97e3-ff41-475e-9abf-7157b2fe6675" providerId="ADAL" clId="{85B70163-2BE8-4B8C-86A6-9403757500CA}" dt="2025-03-09T15:25:59.912" v="709" actId="113"/>
          <ac:spMkLst>
            <pc:docMk/>
            <pc:sldMk cId="1971712409" sldId="1196"/>
            <ac:spMk id="3" creationId="{DF9250A1-75D2-D7E2-5179-667F16D19137}"/>
          </ac:spMkLst>
        </pc:spChg>
        <pc:spChg chg="mod">
          <ac:chgData name="Angela Sheridan" userId="bb8a97e3-ff41-475e-9abf-7157b2fe6675" providerId="ADAL" clId="{85B70163-2BE8-4B8C-86A6-9403757500CA}" dt="2025-03-09T15:31:21.368" v="833" actId="20577"/>
          <ac:spMkLst>
            <pc:docMk/>
            <pc:sldMk cId="1971712409" sldId="1196"/>
            <ac:spMk id="6" creationId="{14754DAE-7DF4-4F7D-59B8-50DC834318DB}"/>
          </ac:spMkLst>
        </pc:spChg>
        <pc:graphicFrameChg chg="mod">
          <ac:chgData name="Angela Sheridan" userId="bb8a97e3-ff41-475e-9abf-7157b2fe6675" providerId="ADAL" clId="{85B70163-2BE8-4B8C-86A6-9403757500CA}" dt="2025-03-09T15:26:01.272" v="710"/>
          <ac:graphicFrameMkLst>
            <pc:docMk/>
            <pc:sldMk cId="1971712409" sldId="1196"/>
            <ac:graphicFrameMk id="2" creationId="{8EFA9578-0567-B956-3125-9C4912369C33}"/>
          </ac:graphicFrameMkLst>
        </pc:graphicFrameChg>
      </pc:sldChg>
      <pc:sldChg chg="modSp mod">
        <pc:chgData name="Angela Sheridan" userId="bb8a97e3-ff41-475e-9abf-7157b2fe6675" providerId="ADAL" clId="{85B70163-2BE8-4B8C-86A6-9403757500CA}" dt="2025-03-09T15:31:44.272" v="855" actId="20577"/>
        <pc:sldMkLst>
          <pc:docMk/>
          <pc:sldMk cId="3988978297" sldId="1203"/>
        </pc:sldMkLst>
        <pc:spChg chg="mod">
          <ac:chgData name="Angela Sheridan" userId="bb8a97e3-ff41-475e-9abf-7157b2fe6675" providerId="ADAL" clId="{85B70163-2BE8-4B8C-86A6-9403757500CA}" dt="2025-03-09T15:31:44.272" v="855" actId="20577"/>
          <ac:spMkLst>
            <pc:docMk/>
            <pc:sldMk cId="3988978297" sldId="1203"/>
            <ac:spMk id="3" creationId="{C258CB8C-8156-8D46-4690-D2F106EB44A6}"/>
          </ac:spMkLst>
        </pc:spChg>
      </pc:sldChg>
      <pc:sldChg chg="modSp mod">
        <pc:chgData name="Angela Sheridan" userId="bb8a97e3-ff41-475e-9abf-7157b2fe6675" providerId="ADAL" clId="{85B70163-2BE8-4B8C-86A6-9403757500CA}" dt="2025-03-09T15:31:17.753" v="832" actId="20577"/>
        <pc:sldMkLst>
          <pc:docMk/>
          <pc:sldMk cId="60303224" sldId="1206"/>
        </pc:sldMkLst>
        <pc:spChg chg="mod">
          <ac:chgData name="Angela Sheridan" userId="bb8a97e3-ff41-475e-9abf-7157b2fe6675" providerId="ADAL" clId="{85B70163-2BE8-4B8C-86A6-9403757500CA}" dt="2025-03-09T15:31:17.753" v="832" actId="20577"/>
          <ac:spMkLst>
            <pc:docMk/>
            <pc:sldMk cId="60303224" sldId="1206"/>
            <ac:spMk id="34" creationId="{DA3184A4-ACE9-AFCB-4F70-04B74141D80F}"/>
          </ac:spMkLst>
        </pc:spChg>
      </pc:sldChg>
      <pc:sldChg chg="addSp modSp mod">
        <pc:chgData name="Angela Sheridan" userId="bb8a97e3-ff41-475e-9abf-7157b2fe6675" providerId="ADAL" clId="{85B70163-2BE8-4B8C-86A6-9403757500CA}" dt="2025-03-09T15:16:19.882" v="18" actId="1076"/>
        <pc:sldMkLst>
          <pc:docMk/>
          <pc:sldMk cId="4235236167" sldId="1207"/>
        </pc:sldMkLst>
      </pc:sldChg>
      <pc:sldChg chg="modSp mod">
        <pc:chgData name="Angela Sheridan" userId="bb8a97e3-ff41-475e-9abf-7157b2fe6675" providerId="ADAL" clId="{85B70163-2BE8-4B8C-86A6-9403757500CA}" dt="2025-03-09T15:28:13.558" v="739" actId="20577"/>
        <pc:sldMkLst>
          <pc:docMk/>
          <pc:sldMk cId="259619892" sldId="1209"/>
        </pc:sldMkLst>
        <pc:spChg chg="mod">
          <ac:chgData name="Angela Sheridan" userId="bb8a97e3-ff41-475e-9abf-7157b2fe6675" providerId="ADAL" clId="{85B70163-2BE8-4B8C-86A6-9403757500CA}" dt="2025-03-09T15:28:13.558" v="739" actId="20577"/>
          <ac:spMkLst>
            <pc:docMk/>
            <pc:sldMk cId="259619892" sldId="1209"/>
            <ac:spMk id="4" creationId="{06269716-F69F-1578-AFD8-73BFDA77B287}"/>
          </ac:spMkLst>
        </pc:spChg>
      </pc:sldChg>
      <pc:sldChg chg="modSp mod ord">
        <pc:chgData name="Angela Sheridan" userId="bb8a97e3-ff41-475e-9abf-7157b2fe6675" providerId="ADAL" clId="{85B70163-2BE8-4B8C-86A6-9403757500CA}" dt="2025-03-09T15:46:11.821" v="1146" actId="1076"/>
        <pc:sldMkLst>
          <pc:docMk/>
          <pc:sldMk cId="1581086357" sldId="1212"/>
        </pc:sldMkLst>
        <pc:spChg chg="mod">
          <ac:chgData name="Angela Sheridan" userId="bb8a97e3-ff41-475e-9abf-7157b2fe6675" providerId="ADAL" clId="{85B70163-2BE8-4B8C-86A6-9403757500CA}" dt="2025-03-09T15:46:11.821" v="1146" actId="1076"/>
          <ac:spMkLst>
            <pc:docMk/>
            <pc:sldMk cId="1581086357" sldId="1212"/>
            <ac:spMk id="3" creationId="{AFA61B38-AF61-7949-2568-301604075D6E}"/>
          </ac:spMkLst>
        </pc:spChg>
        <pc:spChg chg="mod">
          <ac:chgData name="Angela Sheridan" userId="bb8a97e3-ff41-475e-9abf-7157b2fe6675" providerId="ADAL" clId="{85B70163-2BE8-4B8C-86A6-9403757500CA}" dt="2025-03-09T15:45:53.909" v="1144" actId="6549"/>
          <ac:spMkLst>
            <pc:docMk/>
            <pc:sldMk cId="1581086357" sldId="1212"/>
            <ac:spMk id="4" creationId="{0ECF4DC5-688D-F6B5-EA52-B54998A951D4}"/>
          </ac:spMkLst>
        </pc:spChg>
        <pc:graphicFrameChg chg="mod">
          <ac:chgData name="Angela Sheridan" userId="bb8a97e3-ff41-475e-9abf-7157b2fe6675" providerId="ADAL" clId="{85B70163-2BE8-4B8C-86A6-9403757500CA}" dt="2025-03-09T15:43:48.164" v="1107" actId="20577"/>
          <ac:graphicFrameMkLst>
            <pc:docMk/>
            <pc:sldMk cId="1581086357" sldId="1212"/>
            <ac:graphicFrameMk id="2" creationId="{B591C2B2-936F-CD33-75E2-5FCDC75B9AC4}"/>
          </ac:graphicFrameMkLst>
        </pc:graphicFrameChg>
      </pc:sldChg>
    </pc:docChg>
  </pc:docChgLst>
  <pc:docChgLst>
    <pc:chgData name="Chris Boyce" userId="S::chris.boyce@ayrshire.ac.uk::495422be-319a-46f3-834a-13f2b34b4587" providerId="AD" clId="Web-{3F35B7C6-722C-4CAB-AFA9-340A38CF97FD}"/>
    <pc:docChg chg="addSld">
      <pc:chgData name="Chris Boyce" userId="S::chris.boyce@ayrshire.ac.uk::495422be-319a-46f3-834a-13f2b34b4587" providerId="AD" clId="Web-{3F35B7C6-722C-4CAB-AFA9-340A38CF97FD}" dt="2025-03-04T08:13:23.741" v="0"/>
      <pc:docMkLst>
        <pc:docMk/>
      </pc:docMkLst>
      <pc:sldChg chg="add">
        <pc:chgData name="Chris Boyce" userId="S::chris.boyce@ayrshire.ac.uk::495422be-319a-46f3-834a-13f2b34b4587" providerId="AD" clId="Web-{3F35B7C6-722C-4CAB-AFA9-340A38CF97FD}" dt="2025-03-04T08:13:23.741" v="0"/>
        <pc:sldMkLst>
          <pc:docMk/>
          <pc:sldMk cId="2604491441" sldId="1198"/>
        </pc:sldMkLst>
      </pc:sldChg>
    </pc:docChg>
  </pc:docChgLst>
  <pc:docChgLst>
    <pc:chgData name="Shona Howat" userId="S::shona.howat@ayrshire.ac.uk::0ce7835e-13b4-41ef-bde7-7d98bc2eb224" providerId="AD" clId="Web-{795DAA1F-FFE8-42CD-9CCC-5322D5D6FC42}"/>
    <pc:docChg chg="modSld">
      <pc:chgData name="Shona Howat" userId="S::shona.howat@ayrshire.ac.uk::0ce7835e-13b4-41ef-bde7-7d98bc2eb224" providerId="AD" clId="Web-{795DAA1F-FFE8-42CD-9CCC-5322D5D6FC42}" dt="2025-03-06T13:00:47.206" v="479" actId="20577"/>
      <pc:docMkLst>
        <pc:docMk/>
      </pc:docMkLst>
      <pc:sldChg chg="modSp">
        <pc:chgData name="Shona Howat" userId="S::shona.howat@ayrshire.ac.uk::0ce7835e-13b4-41ef-bde7-7d98bc2eb224" providerId="AD" clId="Web-{795DAA1F-FFE8-42CD-9CCC-5322D5D6FC42}" dt="2025-03-06T13:00:47.206" v="479" actId="20577"/>
        <pc:sldMkLst>
          <pc:docMk/>
          <pc:sldMk cId="3756563950" sldId="276"/>
        </pc:sldMkLst>
      </pc:sldChg>
      <pc:sldChg chg="addSp delSp modSp">
        <pc:chgData name="Shona Howat" userId="S::shona.howat@ayrshire.ac.uk::0ce7835e-13b4-41ef-bde7-7d98bc2eb224" providerId="AD" clId="Web-{795DAA1F-FFE8-42CD-9CCC-5322D5D6FC42}" dt="2025-03-06T12:59:10.187" v="437" actId="14100"/>
        <pc:sldMkLst>
          <pc:docMk/>
          <pc:sldMk cId="85426181" sldId="279"/>
        </pc:sldMkLst>
        <pc:spChg chg="mod">
          <ac:chgData name="Shona Howat" userId="S::shona.howat@ayrshire.ac.uk::0ce7835e-13b4-41ef-bde7-7d98bc2eb224" providerId="AD" clId="Web-{795DAA1F-FFE8-42CD-9CCC-5322D5D6FC42}" dt="2025-03-06T12:58:45.248" v="427" actId="20577"/>
          <ac:spMkLst>
            <pc:docMk/>
            <pc:sldMk cId="85426181" sldId="279"/>
            <ac:spMk id="2" creationId="{7938CF95-2F4E-721D-4282-0209250CE020}"/>
          </ac:spMkLst>
        </pc:spChg>
      </pc:sldChg>
      <pc:sldChg chg="modSp">
        <pc:chgData name="Shona Howat" userId="S::shona.howat@ayrshire.ac.uk::0ce7835e-13b4-41ef-bde7-7d98bc2eb224" providerId="AD" clId="Web-{795DAA1F-FFE8-42CD-9CCC-5322D5D6FC42}" dt="2025-03-06T12:44:42.843" v="2" actId="20577"/>
        <pc:sldMkLst>
          <pc:docMk/>
          <pc:sldMk cId="49623389" sldId="283"/>
        </pc:sldMkLst>
      </pc:sldChg>
    </pc:docChg>
  </pc:docChgLst>
  <pc:docChgLst>
    <pc:chgData name="Angela Sheridan" userId="S::angela.sheridan@ayrshire.ac.uk::bb8a97e3-ff41-475e-9abf-7157b2fe6675" providerId="AD" clId="Web-{9C77F47E-A61C-2DA5-440A-03DBB9688E3D}"/>
    <pc:docChg chg="addSld modSld sldOrd">
      <pc:chgData name="Angela Sheridan" userId="S::angela.sheridan@ayrshire.ac.uk::bb8a97e3-ff41-475e-9abf-7157b2fe6675" providerId="AD" clId="Web-{9C77F47E-A61C-2DA5-440A-03DBB9688E3D}" dt="2025-03-03T22:10:00.932" v="571"/>
      <pc:docMkLst>
        <pc:docMk/>
      </pc:docMkLst>
      <pc:sldChg chg="modSp addAnim delAnim">
        <pc:chgData name="Angela Sheridan" userId="S::angela.sheridan@ayrshire.ac.uk::bb8a97e3-ff41-475e-9abf-7157b2fe6675" providerId="AD" clId="Web-{9C77F47E-A61C-2DA5-440A-03DBB9688E3D}" dt="2025-03-03T21:07:46.226" v="5" actId="20577"/>
        <pc:sldMkLst>
          <pc:docMk/>
          <pc:sldMk cId="2140238375" sldId="260"/>
        </pc:sldMkLst>
        <pc:graphicFrameChg chg="modGraphic">
          <ac:chgData name="Angela Sheridan" userId="S::angela.sheridan@ayrshire.ac.uk::bb8a97e3-ff41-475e-9abf-7157b2fe6675" providerId="AD" clId="Web-{9C77F47E-A61C-2DA5-440A-03DBB9688E3D}" dt="2025-03-03T21:07:46.226" v="5" actId="20577"/>
          <ac:graphicFrameMkLst>
            <pc:docMk/>
            <pc:sldMk cId="2140238375" sldId="260"/>
            <ac:graphicFrameMk id="9" creationId="{B5B23E89-F1A8-6DFF-903A-4D0C53C882FD}"/>
          </ac:graphicFrameMkLst>
        </pc:graphicFrameChg>
      </pc:sldChg>
      <pc:sldChg chg="modSp">
        <pc:chgData name="Angela Sheridan" userId="S::angela.sheridan@ayrshire.ac.uk::bb8a97e3-ff41-475e-9abf-7157b2fe6675" providerId="AD" clId="Web-{9C77F47E-A61C-2DA5-440A-03DBB9688E3D}" dt="2025-03-03T21:22:00.984" v="205" actId="1076"/>
        <pc:sldMkLst>
          <pc:docMk/>
          <pc:sldMk cId="41812155" sldId="265"/>
        </pc:sldMkLst>
        <pc:picChg chg="mod">
          <ac:chgData name="Angela Sheridan" userId="S::angela.sheridan@ayrshire.ac.uk::bb8a97e3-ff41-475e-9abf-7157b2fe6675" providerId="AD" clId="Web-{9C77F47E-A61C-2DA5-440A-03DBB9688E3D}" dt="2025-03-03T21:22:00.984" v="205" actId="1076"/>
          <ac:picMkLst>
            <pc:docMk/>
            <pc:sldMk cId="41812155" sldId="265"/>
            <ac:picMk id="10" creationId="{2996E0C8-87D8-7B6C-2F0D-5FF04C97F82A}"/>
          </ac:picMkLst>
        </pc:picChg>
      </pc:sldChg>
      <pc:sldChg chg="modSp">
        <pc:chgData name="Angela Sheridan" userId="S::angela.sheridan@ayrshire.ac.uk::bb8a97e3-ff41-475e-9abf-7157b2fe6675" providerId="AD" clId="Web-{9C77F47E-A61C-2DA5-440A-03DBB9688E3D}" dt="2025-03-03T21:21:19.186" v="203" actId="1076"/>
        <pc:sldMkLst>
          <pc:docMk/>
          <pc:sldMk cId="1110342450" sldId="272"/>
        </pc:sldMkLst>
      </pc:sldChg>
      <pc:sldChg chg="modSp ord">
        <pc:chgData name="Angela Sheridan" userId="S::angela.sheridan@ayrshire.ac.uk::bb8a97e3-ff41-475e-9abf-7157b2fe6675" providerId="AD" clId="Web-{9C77F47E-A61C-2DA5-440A-03DBB9688E3D}" dt="2025-03-03T22:08:08.241" v="570" actId="20577"/>
        <pc:sldMkLst>
          <pc:docMk/>
          <pc:sldMk cId="197253002" sldId="273"/>
        </pc:sldMkLst>
        <pc:spChg chg="mod">
          <ac:chgData name="Angela Sheridan" userId="S::angela.sheridan@ayrshire.ac.uk::bb8a97e3-ff41-475e-9abf-7157b2fe6675" providerId="AD" clId="Web-{9C77F47E-A61C-2DA5-440A-03DBB9688E3D}" dt="2025-03-03T22:07:57.522" v="567" actId="20577"/>
          <ac:spMkLst>
            <pc:docMk/>
            <pc:sldMk cId="197253002" sldId="273"/>
            <ac:spMk id="9" creationId="{A1598B45-02CE-1FE9-0F69-0E1FD8486261}"/>
          </ac:spMkLst>
        </pc:spChg>
      </pc:sldChg>
      <pc:sldChg chg="ord">
        <pc:chgData name="Angela Sheridan" userId="S::angela.sheridan@ayrshire.ac.uk::bb8a97e3-ff41-475e-9abf-7157b2fe6675" providerId="AD" clId="Web-{9C77F47E-A61C-2DA5-440A-03DBB9688E3D}" dt="2025-03-03T21:24:17.535" v="209"/>
        <pc:sldMkLst>
          <pc:docMk/>
          <pc:sldMk cId="845288631" sldId="277"/>
        </pc:sldMkLst>
      </pc:sldChg>
      <pc:sldChg chg="addSp delSp modSp add replId delAnim">
        <pc:chgData name="Angela Sheridan" userId="S::angela.sheridan@ayrshire.ac.uk::bb8a97e3-ff41-475e-9abf-7157b2fe6675" providerId="AD" clId="Web-{9C77F47E-A61C-2DA5-440A-03DBB9688E3D}" dt="2025-03-03T21:20:29.326" v="202" actId="20577"/>
        <pc:sldMkLst>
          <pc:docMk/>
          <pc:sldMk cId="2238371285" sldId="280"/>
        </pc:sldMkLst>
        <pc:spChg chg="add mod">
          <ac:chgData name="Angela Sheridan" userId="S::angela.sheridan@ayrshire.ac.uk::bb8a97e3-ff41-475e-9abf-7157b2fe6675" providerId="AD" clId="Web-{9C77F47E-A61C-2DA5-440A-03DBB9688E3D}" dt="2025-03-03T21:20:29.326" v="202" actId="20577"/>
          <ac:spMkLst>
            <pc:docMk/>
            <pc:sldMk cId="2238371285" sldId="280"/>
            <ac:spMk id="24" creationId="{49604252-60BE-3AFB-F4D7-7CB8CCB08D3A}"/>
          </ac:spMkLst>
        </pc:spChg>
      </pc:sldChg>
      <pc:sldChg chg="modSp add ord replId">
        <pc:chgData name="Angela Sheridan" userId="S::angela.sheridan@ayrshire.ac.uk::bb8a97e3-ff41-475e-9abf-7157b2fe6675" providerId="AD" clId="Web-{9C77F47E-A61C-2DA5-440A-03DBB9688E3D}" dt="2025-03-03T21:19:49.559" v="193" actId="20577"/>
        <pc:sldMkLst>
          <pc:docMk/>
          <pc:sldMk cId="581747787" sldId="281"/>
        </pc:sldMkLst>
      </pc:sldChg>
      <pc:sldChg chg="addSp delSp modSp add ord replId">
        <pc:chgData name="Angela Sheridan" userId="S::angela.sheridan@ayrshire.ac.uk::bb8a97e3-ff41-475e-9abf-7157b2fe6675" providerId="AD" clId="Web-{9C77F47E-A61C-2DA5-440A-03DBB9688E3D}" dt="2025-03-03T21:41:57.003" v="268" actId="14100"/>
        <pc:sldMkLst>
          <pc:docMk/>
          <pc:sldMk cId="374853115" sldId="282"/>
        </pc:sldMkLst>
      </pc:sldChg>
      <pc:sldChg chg="add replId">
        <pc:chgData name="Angela Sheridan" userId="S::angela.sheridan@ayrshire.ac.uk::bb8a97e3-ff41-475e-9abf-7157b2fe6675" providerId="AD" clId="Web-{9C77F47E-A61C-2DA5-440A-03DBB9688E3D}" dt="2025-03-03T21:14:42.707" v="92"/>
        <pc:sldMkLst>
          <pc:docMk/>
          <pc:sldMk cId="49623389" sldId="283"/>
        </pc:sldMkLst>
      </pc:sldChg>
      <pc:sldChg chg="modSp add ord replId">
        <pc:chgData name="Angela Sheridan" userId="S::angela.sheridan@ayrshire.ac.uk::bb8a97e3-ff41-475e-9abf-7157b2fe6675" providerId="AD" clId="Web-{9C77F47E-A61C-2DA5-440A-03DBB9688E3D}" dt="2025-03-03T21:23:20.596" v="207"/>
        <pc:sldMkLst>
          <pc:docMk/>
          <pc:sldMk cId="3800700321" sldId="284"/>
        </pc:sldMkLst>
      </pc:sldChg>
      <pc:sldChg chg="modSp add replId">
        <pc:chgData name="Angela Sheridan" userId="S::angela.sheridan@ayrshire.ac.uk::bb8a97e3-ff41-475e-9abf-7157b2fe6675" providerId="AD" clId="Web-{9C77F47E-A61C-2DA5-440A-03DBB9688E3D}" dt="2025-03-03T21:20:10.559" v="200" actId="20577"/>
        <pc:sldMkLst>
          <pc:docMk/>
          <pc:sldMk cId="4031403336" sldId="285"/>
        </pc:sldMkLst>
      </pc:sldChg>
      <pc:sldChg chg="addSp delSp modSp add ord">
        <pc:chgData name="Angela Sheridan" userId="S::angela.sheridan@ayrshire.ac.uk::bb8a97e3-ff41-475e-9abf-7157b2fe6675" providerId="AD" clId="Web-{9C77F47E-A61C-2DA5-440A-03DBB9688E3D}" dt="2025-03-03T22:04:24.672" v="532" actId="1076"/>
        <pc:sldMkLst>
          <pc:docMk/>
          <pc:sldMk cId="3688083716" sldId="368"/>
        </pc:sldMkLst>
      </pc:sldChg>
      <pc:sldChg chg="delSp modSp add">
        <pc:chgData name="Angela Sheridan" userId="S::angela.sheridan@ayrshire.ac.uk::bb8a97e3-ff41-475e-9abf-7157b2fe6675" providerId="AD" clId="Web-{9C77F47E-A61C-2DA5-440A-03DBB9688E3D}" dt="2025-03-03T21:42:19.504" v="269" actId="20577"/>
        <pc:sldMkLst>
          <pc:docMk/>
          <pc:sldMk cId="3615928692" sldId="373"/>
        </pc:sldMkLst>
      </pc:sldChg>
      <pc:sldChg chg="addSp delSp modSp add ord replId">
        <pc:chgData name="Angela Sheridan" userId="S::angela.sheridan@ayrshire.ac.uk::bb8a97e3-ff41-475e-9abf-7157b2fe6675" providerId="AD" clId="Web-{9C77F47E-A61C-2DA5-440A-03DBB9688E3D}" dt="2025-03-03T22:10:00.932" v="571"/>
        <pc:sldMkLst>
          <pc:docMk/>
          <pc:sldMk cId="2652431093" sldId="374"/>
        </pc:sldMkLst>
      </pc:sldChg>
      <pc:sldChg chg="addSp delSp modSp add">
        <pc:chgData name="Angela Sheridan" userId="S::angela.sheridan@ayrshire.ac.uk::bb8a97e3-ff41-475e-9abf-7157b2fe6675" providerId="AD" clId="Web-{9C77F47E-A61C-2DA5-440A-03DBB9688E3D}" dt="2025-03-03T22:05:37.205" v="544" actId="20577"/>
        <pc:sldMkLst>
          <pc:docMk/>
          <pc:sldMk cId="2447413894" sldId="1195"/>
        </pc:sldMkLst>
      </pc:sldChg>
      <pc:sldChg chg="addSp delSp modSp add ord">
        <pc:chgData name="Angela Sheridan" userId="S::angela.sheridan@ayrshire.ac.uk::bb8a97e3-ff41-475e-9abf-7157b2fe6675" providerId="AD" clId="Web-{9C77F47E-A61C-2DA5-440A-03DBB9688E3D}" dt="2025-03-03T22:07:28.021" v="562" actId="20577"/>
        <pc:sldMkLst>
          <pc:docMk/>
          <pc:sldMk cId="1971712409" sldId="1196"/>
        </pc:sldMkLst>
        <pc:spChg chg="mod">
          <ac:chgData name="Angela Sheridan" userId="S::angela.sheridan@ayrshire.ac.uk::bb8a97e3-ff41-475e-9abf-7157b2fe6675" providerId="AD" clId="Web-{9C77F47E-A61C-2DA5-440A-03DBB9688E3D}" dt="2025-03-03T22:07:04.582" v="558" actId="20577"/>
          <ac:spMkLst>
            <pc:docMk/>
            <pc:sldMk cId="1971712409" sldId="1196"/>
            <ac:spMk id="3" creationId="{DF9250A1-75D2-D7E2-5179-667F16D19137}"/>
          </ac:spMkLst>
        </pc:spChg>
        <pc:spChg chg="mod">
          <ac:chgData name="Angela Sheridan" userId="S::angela.sheridan@ayrshire.ac.uk::bb8a97e3-ff41-475e-9abf-7157b2fe6675" providerId="AD" clId="Web-{9C77F47E-A61C-2DA5-440A-03DBB9688E3D}" dt="2025-03-03T21:46:37.574" v="285" actId="1076"/>
          <ac:spMkLst>
            <pc:docMk/>
            <pc:sldMk cId="1971712409" sldId="1196"/>
            <ac:spMk id="5" creationId="{FE40C079-7050-489A-6866-F4AF363840DF}"/>
          </ac:spMkLst>
        </pc:spChg>
        <pc:spChg chg="add mod">
          <ac:chgData name="Angela Sheridan" userId="S::angela.sheridan@ayrshire.ac.uk::bb8a97e3-ff41-475e-9abf-7157b2fe6675" providerId="AD" clId="Web-{9C77F47E-A61C-2DA5-440A-03DBB9688E3D}" dt="2025-03-03T22:07:28.021" v="562" actId="20577"/>
          <ac:spMkLst>
            <pc:docMk/>
            <pc:sldMk cId="1971712409" sldId="1196"/>
            <ac:spMk id="6" creationId="{14754DAE-7DF4-4F7D-59B8-50DC834318DB}"/>
          </ac:spMkLst>
        </pc:spChg>
      </pc:sldChg>
      <pc:sldChg chg="add replId">
        <pc:chgData name="Angela Sheridan" userId="S::angela.sheridan@ayrshire.ac.uk::bb8a97e3-ff41-475e-9abf-7157b2fe6675" providerId="AD" clId="Web-{9C77F47E-A61C-2DA5-440A-03DBB9688E3D}" dt="2025-03-03T22:07:36.052" v="563"/>
        <pc:sldMkLst>
          <pc:docMk/>
          <pc:sldMk cId="1854849365" sldId="119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503223-1700-4958-B026-31486E343158}" type="doc">
      <dgm:prSet loTypeId="urn:microsoft.com/office/officeart/2005/8/layout/hList6" loCatId="list" qsTypeId="urn:microsoft.com/office/officeart/2005/8/quickstyle/simple1" qsCatId="simple" csTypeId="urn:microsoft.com/office/officeart/2005/8/colors/accent0_2" csCatId="mainScheme" phldr="1"/>
      <dgm:spPr/>
      <dgm:t>
        <a:bodyPr/>
        <a:lstStyle/>
        <a:p>
          <a:endParaRPr lang="en-GB"/>
        </a:p>
      </dgm:t>
    </dgm:pt>
    <dgm:pt modelId="{8100CD4F-7363-44D1-AA85-05954D7A69CD}">
      <dgm:prSet phldrT="[Text]" custT="1"/>
      <dgm:spPr/>
      <dgm:t>
        <a:bodyPr/>
        <a:lstStyle/>
        <a:p>
          <a:pPr>
            <a:buFont typeface="Arial" panose="020B0604020202020204" pitchFamily="34" charset="0"/>
            <a:buChar char="•"/>
          </a:pPr>
          <a:r>
            <a:rPr lang="en-US" sz="2800" b="1" i="0" spc="300">
              <a:solidFill>
                <a:schemeClr val="tx2"/>
              </a:solidFill>
              <a:effectLst/>
              <a:latin typeface="Aptos Display" panose="020B0004020202020204" pitchFamily="34" charset="0"/>
            </a:rPr>
            <a:t>WHY</a:t>
          </a:r>
          <a:endParaRPr lang="en-GB" sz="2800" spc="300">
            <a:solidFill>
              <a:schemeClr val="tx2"/>
            </a:solidFill>
            <a:latin typeface="Aptos Display" panose="020B0004020202020204" pitchFamily="34" charset="0"/>
          </a:endParaRPr>
        </a:p>
      </dgm:t>
    </dgm:pt>
    <dgm:pt modelId="{B76838E4-197B-421A-8484-EF1B0FA61529}" type="parTrans" cxnId="{71F08FF8-DDFF-4518-9881-7C0BA4A1C74B}">
      <dgm:prSet/>
      <dgm:spPr/>
      <dgm:t>
        <a:bodyPr/>
        <a:lstStyle/>
        <a:p>
          <a:endParaRPr lang="en-GB"/>
        </a:p>
      </dgm:t>
    </dgm:pt>
    <dgm:pt modelId="{01EBB5F0-3ADE-4276-A035-D0344B1546FF}" type="sibTrans" cxnId="{71F08FF8-DDFF-4518-9881-7C0BA4A1C74B}">
      <dgm:prSet/>
      <dgm:spPr/>
      <dgm:t>
        <a:bodyPr/>
        <a:lstStyle/>
        <a:p>
          <a:endParaRPr lang="en-GB"/>
        </a:p>
      </dgm:t>
    </dgm:pt>
    <dgm:pt modelId="{5B72D3FC-4818-4EFE-8716-D05AE088B464}">
      <dgm:prSet custT="1"/>
      <dgm:spPr>
        <a:solidFill>
          <a:schemeClr val="accent2">
            <a:alpha val="90000"/>
          </a:schemeClr>
        </a:solidFill>
      </dgm:spPr>
      <dgm:t>
        <a:bodyPr/>
        <a:lstStyle/>
        <a:p>
          <a:r>
            <a:rPr lang="en-US" sz="1400" b="0" i="0">
              <a:solidFill>
                <a:schemeClr val="tx1"/>
              </a:solidFill>
              <a:effectLst/>
              <a:latin typeface="Aptos Display" panose="020B0004020202020204" pitchFamily="34" charset="0"/>
            </a:rPr>
            <a:t>Understanding trauma and neuro diversity through a </a:t>
          </a:r>
          <a:r>
            <a:rPr lang="en-US" sz="1400" b="1" i="0">
              <a:solidFill>
                <a:schemeClr val="tx1"/>
              </a:solidFill>
              <a:effectLst/>
              <a:latin typeface="Aptos Display" panose="020B0004020202020204" pitchFamily="34" charset="0"/>
            </a:rPr>
            <a:t>biological lens, </a:t>
          </a:r>
          <a:r>
            <a:rPr lang="en-US" sz="1400" b="0" i="0">
              <a:solidFill>
                <a:schemeClr val="tx1"/>
              </a:solidFill>
              <a:effectLst/>
              <a:latin typeface="Aptos Display" panose="020B0004020202020204" pitchFamily="34" charset="0"/>
            </a:rPr>
            <a:t>to helps illustrate </a:t>
          </a:r>
          <a:r>
            <a:rPr lang="en-US" sz="1400" b="1" i="0">
              <a:solidFill>
                <a:schemeClr val="tx1"/>
              </a:solidFill>
              <a:effectLst/>
              <a:latin typeface="Aptos Display" panose="020B0004020202020204" pitchFamily="34" charset="0"/>
            </a:rPr>
            <a:t>why </a:t>
          </a:r>
          <a:r>
            <a:rPr lang="en-US" sz="1400" b="0" i="0">
              <a:solidFill>
                <a:schemeClr val="tx1"/>
              </a:solidFill>
              <a:effectLst/>
              <a:latin typeface="Aptos Display" panose="020B0004020202020204" pitchFamily="34" charset="0"/>
            </a:rPr>
            <a:t>this is important - human informed!</a:t>
          </a:r>
        </a:p>
      </dgm:t>
    </dgm:pt>
    <dgm:pt modelId="{2538A4FC-BC6E-478E-9A6F-0ED3E6219D5E}" type="parTrans" cxnId="{14BB7256-0C9F-4D3F-96D1-50D1283B75E6}">
      <dgm:prSet/>
      <dgm:spPr/>
      <dgm:t>
        <a:bodyPr/>
        <a:lstStyle/>
        <a:p>
          <a:endParaRPr lang="en-GB"/>
        </a:p>
      </dgm:t>
    </dgm:pt>
    <dgm:pt modelId="{944F5C28-6472-46D2-AC3B-222795088779}" type="sibTrans" cxnId="{14BB7256-0C9F-4D3F-96D1-50D1283B75E6}">
      <dgm:prSet/>
      <dgm:spPr/>
      <dgm:t>
        <a:bodyPr/>
        <a:lstStyle/>
        <a:p>
          <a:endParaRPr lang="en-GB"/>
        </a:p>
      </dgm:t>
    </dgm:pt>
    <dgm:pt modelId="{8BD74D42-6979-4199-BCFB-B34DE9274CD7}">
      <dgm:prSet custT="1"/>
      <dgm:spPr/>
      <dgm:t>
        <a:bodyPr/>
        <a:lstStyle/>
        <a:p>
          <a:r>
            <a:rPr lang="en-US" sz="2800" b="1" i="0" spc="300">
              <a:solidFill>
                <a:schemeClr val="tx2"/>
              </a:solidFill>
              <a:effectLst/>
              <a:latin typeface="Aptos Display" panose="020B0004020202020204" pitchFamily="34" charset="0"/>
            </a:rPr>
            <a:t>WHAT</a:t>
          </a:r>
          <a:endParaRPr lang="en-US" sz="2800" b="0" i="0" spc="300">
            <a:solidFill>
              <a:schemeClr val="tx2"/>
            </a:solidFill>
            <a:effectLst/>
            <a:latin typeface="Aptos Display" panose="020B0004020202020204" pitchFamily="34" charset="0"/>
          </a:endParaRPr>
        </a:p>
      </dgm:t>
    </dgm:pt>
    <dgm:pt modelId="{F0E47C51-E9C9-4FB6-9BD4-C84FAFB7E5CE}" type="parTrans" cxnId="{33E2A482-0D4E-49E6-BDB1-2D3DDFB8142F}">
      <dgm:prSet/>
      <dgm:spPr/>
      <dgm:t>
        <a:bodyPr/>
        <a:lstStyle/>
        <a:p>
          <a:endParaRPr lang="en-GB"/>
        </a:p>
      </dgm:t>
    </dgm:pt>
    <dgm:pt modelId="{1955A22B-870F-4409-A0C1-03F6A695484F}" type="sibTrans" cxnId="{33E2A482-0D4E-49E6-BDB1-2D3DDFB8142F}">
      <dgm:prSet/>
      <dgm:spPr/>
      <dgm:t>
        <a:bodyPr/>
        <a:lstStyle/>
        <a:p>
          <a:endParaRPr lang="en-GB"/>
        </a:p>
      </dgm:t>
    </dgm:pt>
    <dgm:pt modelId="{11402F9A-CE45-42F3-BAE9-14AFA0F963A8}">
      <dgm:prSet custT="1"/>
      <dgm:spPr/>
      <dgm:t>
        <a:bodyPr/>
        <a:lstStyle/>
        <a:p>
          <a:r>
            <a:rPr lang="en-US" sz="2800" b="1" i="0" spc="300">
              <a:solidFill>
                <a:schemeClr val="tx2"/>
              </a:solidFill>
              <a:effectLst/>
              <a:latin typeface="Aptos Display" panose="020B0004020202020204" pitchFamily="34" charset="0"/>
            </a:rPr>
            <a:t>HOW</a:t>
          </a:r>
          <a:endParaRPr lang="en-US" sz="2800" b="0" i="0" spc="300">
            <a:solidFill>
              <a:schemeClr val="tx2"/>
            </a:solidFill>
            <a:effectLst/>
            <a:latin typeface="Aptos Display" panose="020B0004020202020204" pitchFamily="34" charset="0"/>
          </a:endParaRPr>
        </a:p>
      </dgm:t>
    </dgm:pt>
    <dgm:pt modelId="{AB7B6ED5-38FE-470B-A64C-67E3ADA3285D}" type="parTrans" cxnId="{903C5519-7F4C-4338-AFB9-7ACFECE5950B}">
      <dgm:prSet/>
      <dgm:spPr/>
      <dgm:t>
        <a:bodyPr/>
        <a:lstStyle/>
        <a:p>
          <a:endParaRPr lang="en-GB"/>
        </a:p>
      </dgm:t>
    </dgm:pt>
    <dgm:pt modelId="{754B4D57-63FA-4F61-BE82-0C30F68879E8}" type="sibTrans" cxnId="{903C5519-7F4C-4338-AFB9-7ACFECE5950B}">
      <dgm:prSet/>
      <dgm:spPr/>
      <dgm:t>
        <a:bodyPr/>
        <a:lstStyle/>
        <a:p>
          <a:endParaRPr lang="en-GB"/>
        </a:p>
      </dgm:t>
    </dgm:pt>
    <dgm:pt modelId="{C24F1A83-5E9E-4B16-AD69-BF387B62D8C8}">
      <dgm:prSet custT="1"/>
      <dgm:spPr>
        <a:solidFill>
          <a:schemeClr val="accent2">
            <a:alpha val="90000"/>
          </a:schemeClr>
        </a:solidFill>
      </dgm:spPr>
      <dgm:t>
        <a:bodyPr/>
        <a:lstStyle/>
        <a:p>
          <a:r>
            <a:rPr lang="en-US" sz="1400" b="1" i="0" dirty="0">
              <a:solidFill>
                <a:schemeClr val="tx1"/>
              </a:solidFill>
              <a:effectLst/>
              <a:latin typeface="Aptos Display" panose="020B0004020202020204" pitchFamily="34" charset="0"/>
            </a:rPr>
            <a:t>what</a:t>
          </a:r>
          <a:r>
            <a:rPr lang="en-US" sz="1400" b="0" i="0" dirty="0">
              <a:solidFill>
                <a:schemeClr val="tx1"/>
              </a:solidFill>
              <a:effectLst/>
              <a:latin typeface="Aptos Display" panose="020B0004020202020204" pitchFamily="34" charset="0"/>
            </a:rPr>
            <a:t> trauma is and </a:t>
          </a:r>
          <a:r>
            <a:rPr lang="en-US" sz="1400" b="1" i="0" dirty="0">
              <a:solidFill>
                <a:schemeClr val="tx1"/>
              </a:solidFill>
              <a:effectLst/>
              <a:latin typeface="Aptos Display" panose="020B0004020202020204" pitchFamily="34" charset="0"/>
            </a:rPr>
            <a:t>what</a:t>
          </a:r>
          <a:r>
            <a:rPr lang="en-US" sz="1400" b="0" i="0" dirty="0">
              <a:solidFill>
                <a:schemeClr val="tx1"/>
              </a:solidFill>
              <a:effectLst/>
              <a:latin typeface="Aptos Display" panose="020B0004020202020204" pitchFamily="34" charset="0"/>
            </a:rPr>
            <a:t> we are already doing – provide an overview of the different phases completed thus far</a:t>
          </a:r>
          <a:endParaRPr lang="en-US" sz="1200" b="0" i="0" dirty="0">
            <a:solidFill>
              <a:schemeClr val="tx1"/>
            </a:solidFill>
            <a:effectLst/>
            <a:latin typeface="Aptos Display" panose="020B0004020202020204" pitchFamily="34" charset="0"/>
          </a:endParaRPr>
        </a:p>
      </dgm:t>
    </dgm:pt>
    <dgm:pt modelId="{EFAE2240-FBC8-4728-9479-1F96910A1DEF}" type="parTrans" cxnId="{E11B7D64-2622-44E0-99A7-240DBEE02073}">
      <dgm:prSet/>
      <dgm:spPr/>
      <dgm:t>
        <a:bodyPr/>
        <a:lstStyle/>
        <a:p>
          <a:endParaRPr lang="en-GB"/>
        </a:p>
      </dgm:t>
    </dgm:pt>
    <dgm:pt modelId="{1CB97758-1739-4ED9-A603-7F4E3031A8B0}" type="sibTrans" cxnId="{E11B7D64-2622-44E0-99A7-240DBEE02073}">
      <dgm:prSet/>
      <dgm:spPr/>
      <dgm:t>
        <a:bodyPr/>
        <a:lstStyle/>
        <a:p>
          <a:endParaRPr lang="en-GB"/>
        </a:p>
      </dgm:t>
    </dgm:pt>
    <dgm:pt modelId="{4BB17DA9-77BF-424B-9F75-9CC2CBEA8518}">
      <dgm:prSet custT="1"/>
      <dgm:spPr>
        <a:solidFill>
          <a:schemeClr val="accent2">
            <a:alpha val="90000"/>
          </a:schemeClr>
        </a:solidFill>
      </dgm:spPr>
      <dgm:t>
        <a:bodyPr/>
        <a:lstStyle/>
        <a:p>
          <a:r>
            <a:rPr lang="en-US" sz="1400" b="0" i="0" dirty="0">
              <a:solidFill>
                <a:schemeClr val="tx1"/>
              </a:solidFill>
              <a:effectLst/>
              <a:latin typeface="Aptos Display" panose="020B0004020202020204" pitchFamily="34" charset="0"/>
            </a:rPr>
            <a:t>How will we continue to  support the development of practice to enhance our collective approach through  developing </a:t>
          </a:r>
          <a:r>
            <a:rPr lang="en-US" sz="1400" b="1" i="0" dirty="0">
              <a:solidFill>
                <a:schemeClr val="tx1"/>
              </a:solidFill>
              <a:effectLst/>
              <a:latin typeface="Aptos Display" panose="020B0004020202020204" pitchFamily="34" charset="0"/>
            </a:rPr>
            <a:t>Communities of Practice</a:t>
          </a:r>
          <a:r>
            <a:rPr lang="en-US" sz="1400" b="0" i="0" dirty="0">
              <a:solidFill>
                <a:schemeClr val="tx1"/>
              </a:solidFill>
              <a:effectLst/>
              <a:latin typeface="Aptos Display" panose="020B0004020202020204" pitchFamily="34" charset="0"/>
            </a:rPr>
            <a:t> and a </a:t>
          </a:r>
          <a:r>
            <a:rPr lang="en-US" sz="1400" b="1" i="0" dirty="0">
              <a:solidFill>
                <a:schemeClr val="tx1"/>
              </a:solidFill>
              <a:effectLst/>
              <a:latin typeface="Aptos Display" panose="020B0004020202020204" pitchFamily="34" charset="0"/>
            </a:rPr>
            <a:t>How-to Guide</a:t>
          </a:r>
          <a:r>
            <a:rPr lang="en-US" sz="1400" b="0" i="0" dirty="0">
              <a:solidFill>
                <a:schemeClr val="tx1"/>
              </a:solidFill>
              <a:effectLst/>
              <a:latin typeface="Aptos Display" panose="020B0004020202020204" pitchFamily="34" charset="0"/>
            </a:rPr>
            <a:t> as lasting resources. </a:t>
          </a:r>
          <a:endParaRPr lang="en-US" sz="1200" b="0" i="0" dirty="0">
            <a:solidFill>
              <a:schemeClr val="tx1"/>
            </a:solidFill>
            <a:effectLst/>
            <a:latin typeface="Aptos Display" panose="020B0004020202020204" pitchFamily="34" charset="0"/>
          </a:endParaRPr>
        </a:p>
      </dgm:t>
    </dgm:pt>
    <dgm:pt modelId="{3091A217-47CE-4417-8323-9F0E65D901CB}" type="parTrans" cxnId="{A21E2967-A8AD-4AB7-BEF9-2FBA322B0EF1}">
      <dgm:prSet/>
      <dgm:spPr/>
      <dgm:t>
        <a:bodyPr/>
        <a:lstStyle/>
        <a:p>
          <a:endParaRPr lang="en-GB"/>
        </a:p>
      </dgm:t>
    </dgm:pt>
    <dgm:pt modelId="{2BCB03DC-6F2E-485C-80CB-770A9FF82605}" type="sibTrans" cxnId="{A21E2967-A8AD-4AB7-BEF9-2FBA322B0EF1}">
      <dgm:prSet/>
      <dgm:spPr/>
      <dgm:t>
        <a:bodyPr/>
        <a:lstStyle/>
        <a:p>
          <a:endParaRPr lang="en-GB"/>
        </a:p>
      </dgm:t>
    </dgm:pt>
    <dgm:pt modelId="{8F8D0AEE-0B21-499F-BD8F-BBD445A5D4D2}">
      <dgm:prSet custT="1"/>
      <dgm:spPr/>
      <dgm:t>
        <a:bodyPr/>
        <a:lstStyle/>
        <a:p>
          <a:r>
            <a:rPr lang="en-US" sz="2800" b="1" i="0">
              <a:solidFill>
                <a:schemeClr val="tx2"/>
              </a:solidFill>
              <a:effectLst/>
              <a:latin typeface="Aptos Display" panose="020B0004020202020204" pitchFamily="34" charset="0"/>
            </a:rPr>
            <a:t>Conclusion</a:t>
          </a:r>
        </a:p>
      </dgm:t>
    </dgm:pt>
    <dgm:pt modelId="{890D8730-4A64-4480-86D0-B8622C29DCF5}" type="parTrans" cxnId="{99BC4236-0178-4F0D-828D-4787AC4AC59E}">
      <dgm:prSet/>
      <dgm:spPr/>
      <dgm:t>
        <a:bodyPr/>
        <a:lstStyle/>
        <a:p>
          <a:endParaRPr lang="en-GB"/>
        </a:p>
      </dgm:t>
    </dgm:pt>
    <dgm:pt modelId="{5B7FF8A3-8C74-4281-9356-5D1092CED9D9}" type="sibTrans" cxnId="{99BC4236-0178-4F0D-828D-4787AC4AC59E}">
      <dgm:prSet/>
      <dgm:spPr/>
      <dgm:t>
        <a:bodyPr/>
        <a:lstStyle/>
        <a:p>
          <a:endParaRPr lang="en-GB"/>
        </a:p>
      </dgm:t>
    </dgm:pt>
    <dgm:pt modelId="{DD853B14-660A-48BE-8B56-9A764F92B957}">
      <dgm:prSet custT="1"/>
      <dgm:spPr>
        <a:solidFill>
          <a:schemeClr val="accent2">
            <a:alpha val="90000"/>
          </a:schemeClr>
        </a:solidFill>
      </dgm:spPr>
      <dgm:t>
        <a:bodyPr/>
        <a:lstStyle/>
        <a:p>
          <a:r>
            <a:rPr lang="en-US" sz="1400" b="0" i="0">
              <a:solidFill>
                <a:schemeClr val="tx1"/>
              </a:solidFill>
              <a:effectLst/>
              <a:latin typeface="Aptos Display" panose="020B0004020202020204" pitchFamily="34" charset="0"/>
            </a:rPr>
            <a:t>Questions &amp; Answers</a:t>
          </a:r>
        </a:p>
      </dgm:t>
    </dgm:pt>
    <dgm:pt modelId="{1BEDF3AD-6C71-4762-B4B4-CC108306CC29}" type="parTrans" cxnId="{1E48268D-50ED-4F5A-BB39-6B8C77F93A41}">
      <dgm:prSet/>
      <dgm:spPr/>
      <dgm:t>
        <a:bodyPr/>
        <a:lstStyle/>
        <a:p>
          <a:endParaRPr lang="en-GB"/>
        </a:p>
      </dgm:t>
    </dgm:pt>
    <dgm:pt modelId="{BCCCB2E2-BC9F-456B-97DE-A81368064C03}" type="sibTrans" cxnId="{1E48268D-50ED-4F5A-BB39-6B8C77F93A41}">
      <dgm:prSet/>
      <dgm:spPr/>
      <dgm:t>
        <a:bodyPr/>
        <a:lstStyle/>
        <a:p>
          <a:endParaRPr lang="en-GB"/>
        </a:p>
      </dgm:t>
    </dgm:pt>
    <dgm:pt modelId="{FC1E098A-38A0-4277-8E57-C971B4E00F13}" type="pres">
      <dgm:prSet presAssocID="{D3503223-1700-4958-B026-31486E343158}" presName="Name0" presStyleCnt="0">
        <dgm:presLayoutVars>
          <dgm:dir/>
          <dgm:resizeHandles val="exact"/>
        </dgm:presLayoutVars>
      </dgm:prSet>
      <dgm:spPr/>
    </dgm:pt>
    <dgm:pt modelId="{D3F83877-B4B6-48F4-99C4-6E64503B0F90}" type="pres">
      <dgm:prSet presAssocID="{8100CD4F-7363-44D1-AA85-05954D7A69CD}" presName="node" presStyleLbl="node1" presStyleIdx="0" presStyleCnt="4">
        <dgm:presLayoutVars>
          <dgm:bulletEnabled val="1"/>
        </dgm:presLayoutVars>
      </dgm:prSet>
      <dgm:spPr/>
    </dgm:pt>
    <dgm:pt modelId="{959AE5E9-E413-4DA7-8A5F-D7C582285A4B}" type="pres">
      <dgm:prSet presAssocID="{01EBB5F0-3ADE-4276-A035-D0344B1546FF}" presName="sibTrans" presStyleCnt="0"/>
      <dgm:spPr/>
    </dgm:pt>
    <dgm:pt modelId="{ECD0A031-DF5D-4BA3-9F87-9050BDAE52F8}" type="pres">
      <dgm:prSet presAssocID="{8BD74D42-6979-4199-BCFB-B34DE9274CD7}" presName="node" presStyleLbl="node1" presStyleIdx="1" presStyleCnt="4">
        <dgm:presLayoutVars>
          <dgm:bulletEnabled val="1"/>
        </dgm:presLayoutVars>
      </dgm:prSet>
      <dgm:spPr/>
    </dgm:pt>
    <dgm:pt modelId="{4A007E64-AAD5-4EB9-9F08-5EB78D0DEA57}" type="pres">
      <dgm:prSet presAssocID="{1955A22B-870F-4409-A0C1-03F6A695484F}" presName="sibTrans" presStyleCnt="0"/>
      <dgm:spPr/>
    </dgm:pt>
    <dgm:pt modelId="{01C60123-821A-4B1A-B613-9F25CAEA3380}" type="pres">
      <dgm:prSet presAssocID="{11402F9A-CE45-42F3-BAE9-14AFA0F963A8}" presName="node" presStyleLbl="node1" presStyleIdx="2" presStyleCnt="4">
        <dgm:presLayoutVars>
          <dgm:bulletEnabled val="1"/>
        </dgm:presLayoutVars>
      </dgm:prSet>
      <dgm:spPr/>
    </dgm:pt>
    <dgm:pt modelId="{BB1A0D86-D3A6-4D87-A5EC-557D83B1FCE2}" type="pres">
      <dgm:prSet presAssocID="{754B4D57-63FA-4F61-BE82-0C30F68879E8}" presName="sibTrans" presStyleCnt="0"/>
      <dgm:spPr/>
    </dgm:pt>
    <dgm:pt modelId="{4DF1FA94-6401-4273-B06D-FF4E74E8775C}" type="pres">
      <dgm:prSet presAssocID="{8F8D0AEE-0B21-499F-BD8F-BBD445A5D4D2}" presName="node" presStyleLbl="node1" presStyleIdx="3" presStyleCnt="4" custLinFactNeighborX="16823">
        <dgm:presLayoutVars>
          <dgm:bulletEnabled val="1"/>
        </dgm:presLayoutVars>
      </dgm:prSet>
      <dgm:spPr/>
    </dgm:pt>
  </dgm:ptLst>
  <dgm:cxnLst>
    <dgm:cxn modelId="{903C5519-7F4C-4338-AFB9-7ACFECE5950B}" srcId="{D3503223-1700-4958-B026-31486E343158}" destId="{11402F9A-CE45-42F3-BAE9-14AFA0F963A8}" srcOrd="2" destOrd="0" parTransId="{AB7B6ED5-38FE-470B-A64C-67E3ADA3285D}" sibTransId="{754B4D57-63FA-4F61-BE82-0C30F68879E8}"/>
    <dgm:cxn modelId="{99BC4236-0178-4F0D-828D-4787AC4AC59E}" srcId="{D3503223-1700-4958-B026-31486E343158}" destId="{8F8D0AEE-0B21-499F-BD8F-BBD445A5D4D2}" srcOrd="3" destOrd="0" parTransId="{890D8730-4A64-4480-86D0-B8622C29DCF5}" sibTransId="{5B7FF8A3-8C74-4281-9356-5D1092CED9D9}"/>
    <dgm:cxn modelId="{E11B7D64-2622-44E0-99A7-240DBEE02073}" srcId="{8BD74D42-6979-4199-BCFB-B34DE9274CD7}" destId="{C24F1A83-5E9E-4B16-AD69-BF387B62D8C8}" srcOrd="0" destOrd="0" parTransId="{EFAE2240-FBC8-4728-9479-1F96910A1DEF}" sibTransId="{1CB97758-1739-4ED9-A603-7F4E3031A8B0}"/>
    <dgm:cxn modelId="{A21E2967-A8AD-4AB7-BEF9-2FBA322B0EF1}" srcId="{11402F9A-CE45-42F3-BAE9-14AFA0F963A8}" destId="{4BB17DA9-77BF-424B-9F75-9CC2CBEA8518}" srcOrd="0" destOrd="0" parTransId="{3091A217-47CE-4417-8323-9F0E65D901CB}" sibTransId="{2BCB03DC-6F2E-485C-80CB-770A9FF82605}"/>
    <dgm:cxn modelId="{BE76754E-845E-4BD8-8CE7-A75219C65E16}" type="presOf" srcId="{8BD74D42-6979-4199-BCFB-B34DE9274CD7}" destId="{ECD0A031-DF5D-4BA3-9F87-9050BDAE52F8}" srcOrd="0" destOrd="0" presId="urn:microsoft.com/office/officeart/2005/8/layout/hList6"/>
    <dgm:cxn modelId="{5EDAAE70-1399-4BED-B88A-0B8407B5E6BC}" type="presOf" srcId="{DD853B14-660A-48BE-8B56-9A764F92B957}" destId="{4DF1FA94-6401-4273-B06D-FF4E74E8775C}" srcOrd="0" destOrd="1" presId="urn:microsoft.com/office/officeart/2005/8/layout/hList6"/>
    <dgm:cxn modelId="{14BB7256-0C9F-4D3F-96D1-50D1283B75E6}" srcId="{8100CD4F-7363-44D1-AA85-05954D7A69CD}" destId="{5B72D3FC-4818-4EFE-8716-D05AE088B464}" srcOrd="0" destOrd="0" parTransId="{2538A4FC-BC6E-478E-9A6F-0ED3E6219D5E}" sibTransId="{944F5C28-6472-46D2-AC3B-222795088779}"/>
    <dgm:cxn modelId="{0D83D159-65AB-403A-8342-FF02999D3F33}" type="presOf" srcId="{4BB17DA9-77BF-424B-9F75-9CC2CBEA8518}" destId="{01C60123-821A-4B1A-B613-9F25CAEA3380}" srcOrd="0" destOrd="1" presId="urn:microsoft.com/office/officeart/2005/8/layout/hList6"/>
    <dgm:cxn modelId="{33E2A482-0D4E-49E6-BDB1-2D3DDFB8142F}" srcId="{D3503223-1700-4958-B026-31486E343158}" destId="{8BD74D42-6979-4199-BCFB-B34DE9274CD7}" srcOrd="1" destOrd="0" parTransId="{F0E47C51-E9C9-4FB6-9BD4-C84FAFB7E5CE}" sibTransId="{1955A22B-870F-4409-A0C1-03F6A695484F}"/>
    <dgm:cxn modelId="{6C67F482-2DF0-4924-A17E-BD641056CC21}" type="presOf" srcId="{8100CD4F-7363-44D1-AA85-05954D7A69CD}" destId="{D3F83877-B4B6-48F4-99C4-6E64503B0F90}" srcOrd="0" destOrd="0" presId="urn:microsoft.com/office/officeart/2005/8/layout/hList6"/>
    <dgm:cxn modelId="{33A24184-D235-4936-8520-F0B9A23D2717}" type="presOf" srcId="{8F8D0AEE-0B21-499F-BD8F-BBD445A5D4D2}" destId="{4DF1FA94-6401-4273-B06D-FF4E74E8775C}" srcOrd="0" destOrd="0" presId="urn:microsoft.com/office/officeart/2005/8/layout/hList6"/>
    <dgm:cxn modelId="{5410F988-6874-41AA-9A10-CDF42E393EA9}" type="presOf" srcId="{5B72D3FC-4818-4EFE-8716-D05AE088B464}" destId="{D3F83877-B4B6-48F4-99C4-6E64503B0F90}" srcOrd="0" destOrd="1" presId="urn:microsoft.com/office/officeart/2005/8/layout/hList6"/>
    <dgm:cxn modelId="{1E48268D-50ED-4F5A-BB39-6B8C77F93A41}" srcId="{8F8D0AEE-0B21-499F-BD8F-BBD445A5D4D2}" destId="{DD853B14-660A-48BE-8B56-9A764F92B957}" srcOrd="0" destOrd="0" parTransId="{1BEDF3AD-6C71-4762-B4B4-CC108306CC29}" sibTransId="{BCCCB2E2-BC9F-456B-97DE-A81368064C03}"/>
    <dgm:cxn modelId="{54AAE79C-2558-48B8-A802-9917FC2E4421}" type="presOf" srcId="{11402F9A-CE45-42F3-BAE9-14AFA0F963A8}" destId="{01C60123-821A-4B1A-B613-9F25CAEA3380}" srcOrd="0" destOrd="0" presId="urn:microsoft.com/office/officeart/2005/8/layout/hList6"/>
    <dgm:cxn modelId="{10F322D9-E88C-4ACF-A034-4B9B5B51E2C0}" type="presOf" srcId="{C24F1A83-5E9E-4B16-AD69-BF387B62D8C8}" destId="{ECD0A031-DF5D-4BA3-9F87-9050BDAE52F8}" srcOrd="0" destOrd="1" presId="urn:microsoft.com/office/officeart/2005/8/layout/hList6"/>
    <dgm:cxn modelId="{B54FB2DF-A95D-4A0A-B1C2-939165474400}" type="presOf" srcId="{D3503223-1700-4958-B026-31486E343158}" destId="{FC1E098A-38A0-4277-8E57-C971B4E00F13}" srcOrd="0" destOrd="0" presId="urn:microsoft.com/office/officeart/2005/8/layout/hList6"/>
    <dgm:cxn modelId="{71F08FF8-DDFF-4518-9881-7C0BA4A1C74B}" srcId="{D3503223-1700-4958-B026-31486E343158}" destId="{8100CD4F-7363-44D1-AA85-05954D7A69CD}" srcOrd="0" destOrd="0" parTransId="{B76838E4-197B-421A-8484-EF1B0FA61529}" sibTransId="{01EBB5F0-3ADE-4276-A035-D0344B1546FF}"/>
    <dgm:cxn modelId="{19243928-11B9-4FA0-B6E3-F3BF9CE501EF}" type="presParOf" srcId="{FC1E098A-38A0-4277-8E57-C971B4E00F13}" destId="{D3F83877-B4B6-48F4-99C4-6E64503B0F90}" srcOrd="0" destOrd="0" presId="urn:microsoft.com/office/officeart/2005/8/layout/hList6"/>
    <dgm:cxn modelId="{7233F445-BFC7-41BE-921F-AE70E0E00D0B}" type="presParOf" srcId="{FC1E098A-38A0-4277-8E57-C971B4E00F13}" destId="{959AE5E9-E413-4DA7-8A5F-D7C582285A4B}" srcOrd="1" destOrd="0" presId="urn:microsoft.com/office/officeart/2005/8/layout/hList6"/>
    <dgm:cxn modelId="{B00716C9-13AC-4313-866E-B07B4CCE1DF4}" type="presParOf" srcId="{FC1E098A-38A0-4277-8E57-C971B4E00F13}" destId="{ECD0A031-DF5D-4BA3-9F87-9050BDAE52F8}" srcOrd="2" destOrd="0" presId="urn:microsoft.com/office/officeart/2005/8/layout/hList6"/>
    <dgm:cxn modelId="{26B56E40-C5D5-48F3-983E-D0C1E878080A}" type="presParOf" srcId="{FC1E098A-38A0-4277-8E57-C971B4E00F13}" destId="{4A007E64-AAD5-4EB9-9F08-5EB78D0DEA57}" srcOrd="3" destOrd="0" presId="urn:microsoft.com/office/officeart/2005/8/layout/hList6"/>
    <dgm:cxn modelId="{BC553EC2-6E9C-45D5-A2E2-B2E5704CA76D}" type="presParOf" srcId="{FC1E098A-38A0-4277-8E57-C971B4E00F13}" destId="{01C60123-821A-4B1A-B613-9F25CAEA3380}" srcOrd="4" destOrd="0" presId="urn:microsoft.com/office/officeart/2005/8/layout/hList6"/>
    <dgm:cxn modelId="{BE006114-701E-4259-85DB-A5926EB5B2BD}" type="presParOf" srcId="{FC1E098A-38A0-4277-8E57-C971B4E00F13}" destId="{BB1A0D86-D3A6-4D87-A5EC-557D83B1FCE2}" srcOrd="5" destOrd="0" presId="urn:microsoft.com/office/officeart/2005/8/layout/hList6"/>
    <dgm:cxn modelId="{FA0BBC40-75FE-436B-B02E-E2D37B0F27E1}" type="presParOf" srcId="{FC1E098A-38A0-4277-8E57-C971B4E00F13}" destId="{4DF1FA94-6401-4273-B06D-FF4E74E8775C}"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C75549-BBE1-4268-AED0-976306DB37A1}" type="doc">
      <dgm:prSet loTypeId="urn:microsoft.com/office/officeart/2005/8/layout/pyramid2" loCatId="list" qsTypeId="urn:microsoft.com/office/officeart/2005/8/quickstyle/simple1" qsCatId="simple" csTypeId="urn:microsoft.com/office/officeart/2005/8/colors/accent1_2" csCatId="accent1" phldr="1"/>
      <dgm:spPr/>
    </dgm:pt>
    <dgm:pt modelId="{D9F0948A-493C-475C-9BBC-0F0CFA3A40F5}">
      <dgm:prSet phldrT="[Text]" custT="1"/>
      <dgm:spPr/>
      <dgm:t>
        <a:bodyPr/>
        <a:lstStyle/>
        <a:p>
          <a:r>
            <a:rPr lang="en-US" sz="1600" b="1" i="0">
              <a:solidFill>
                <a:srgbClr val="5E5E5E"/>
              </a:solidFill>
              <a:effectLst/>
              <a:latin typeface="Aptos Display" panose="020B0004020202020204" pitchFamily="34" charset="0"/>
            </a:rPr>
            <a:t>SENSORY OVERLOAD</a:t>
          </a:r>
        </a:p>
        <a:p>
          <a:r>
            <a:rPr lang="en-US" sz="1600" b="0" i="0">
              <a:solidFill>
                <a:srgbClr val="5E5E5E"/>
              </a:solidFill>
              <a:effectLst/>
              <a:latin typeface="Aptos Display" panose="020B0004020202020204" pitchFamily="34" charset="0"/>
            </a:rPr>
            <a:t>Bright lights, loud noises, and crowded spaces can feel unbearable, yet your distress might have been dismissed as an overreaction.</a:t>
          </a:r>
          <a:endParaRPr lang="en-GB" sz="1600"/>
        </a:p>
      </dgm:t>
    </dgm:pt>
    <dgm:pt modelId="{7384407B-39E9-458F-B5DE-4FBAEE2636A8}" type="parTrans" cxnId="{CFFBA3EE-626B-4FE0-8353-28A88D1D4B46}">
      <dgm:prSet/>
      <dgm:spPr/>
      <dgm:t>
        <a:bodyPr/>
        <a:lstStyle/>
        <a:p>
          <a:endParaRPr lang="en-GB"/>
        </a:p>
      </dgm:t>
    </dgm:pt>
    <dgm:pt modelId="{986325AB-8337-48F7-8340-972D510BE1C9}" type="sibTrans" cxnId="{CFFBA3EE-626B-4FE0-8353-28A88D1D4B46}">
      <dgm:prSet/>
      <dgm:spPr/>
      <dgm:t>
        <a:bodyPr/>
        <a:lstStyle/>
        <a:p>
          <a:endParaRPr lang="en-GB"/>
        </a:p>
      </dgm:t>
    </dgm:pt>
    <dgm:pt modelId="{24928565-F1A4-4383-AA99-E37284C1230E}">
      <dgm:prSet custT="1"/>
      <dgm:spPr/>
      <dgm:t>
        <a:bodyPr/>
        <a:lstStyle/>
        <a:p>
          <a:r>
            <a:rPr lang="en-US" sz="1600" b="1" i="0">
              <a:solidFill>
                <a:srgbClr val="5E5E5E"/>
              </a:solidFill>
              <a:effectLst/>
              <a:latin typeface="Aptos Display" panose="020B0004020202020204" pitchFamily="34" charset="0"/>
            </a:rPr>
            <a:t>SOCIAL EXCLUSION AND BULLYING</a:t>
          </a:r>
          <a:endParaRPr lang="en-US" sz="1600" b="0" i="0">
            <a:solidFill>
              <a:srgbClr val="5E5E5E"/>
            </a:solidFill>
            <a:effectLst/>
            <a:latin typeface="Aptos Display" panose="020B0004020202020204" pitchFamily="34" charset="0"/>
          </a:endParaRPr>
        </a:p>
        <a:p>
          <a:r>
            <a:rPr lang="en-US" sz="1600" b="0" i="0">
              <a:solidFill>
                <a:srgbClr val="5E5E5E"/>
              </a:solidFill>
              <a:effectLst/>
              <a:latin typeface="Aptos Display" panose="020B0004020202020204" pitchFamily="34" charset="0"/>
            </a:rPr>
            <a:t> Many autistic people experience bullying or isolation, both as children and adults, leading to feelings of loneliness and rejection.</a:t>
          </a:r>
        </a:p>
      </dgm:t>
    </dgm:pt>
    <dgm:pt modelId="{86C9A752-3A99-4F22-AC7E-9F08BF16EF02}" type="parTrans" cxnId="{770DB721-81D0-442F-B0DA-ACE82A613BC2}">
      <dgm:prSet/>
      <dgm:spPr/>
      <dgm:t>
        <a:bodyPr/>
        <a:lstStyle/>
        <a:p>
          <a:endParaRPr lang="en-GB"/>
        </a:p>
      </dgm:t>
    </dgm:pt>
    <dgm:pt modelId="{BF560109-9EE7-4FBF-B8C7-9E66D4568346}" type="sibTrans" cxnId="{770DB721-81D0-442F-B0DA-ACE82A613BC2}">
      <dgm:prSet/>
      <dgm:spPr/>
      <dgm:t>
        <a:bodyPr/>
        <a:lstStyle/>
        <a:p>
          <a:endParaRPr lang="en-GB"/>
        </a:p>
      </dgm:t>
    </dgm:pt>
    <dgm:pt modelId="{530639C5-8D6E-4EFC-87A6-BF2EEB1382BC}">
      <dgm:prSet custT="1"/>
      <dgm:spPr/>
      <dgm:t>
        <a:bodyPr/>
        <a:lstStyle/>
        <a:p>
          <a:endParaRPr lang="en-US" sz="1600" b="1" i="0">
            <a:solidFill>
              <a:srgbClr val="5E5E5E"/>
            </a:solidFill>
            <a:effectLst/>
            <a:latin typeface="Aptos Display" panose="020B0004020202020204" pitchFamily="34" charset="0"/>
          </a:endParaRPr>
        </a:p>
        <a:p>
          <a:r>
            <a:rPr lang="en-US" sz="1600" b="1" i="0">
              <a:solidFill>
                <a:srgbClr val="5E5E5E"/>
              </a:solidFill>
              <a:effectLst/>
              <a:latin typeface="Aptos Display" panose="020B0004020202020204" pitchFamily="34" charset="0"/>
            </a:rPr>
            <a:t>MEDICAL AND EDUCATIONAL TRAUMA </a:t>
          </a:r>
        </a:p>
        <a:p>
          <a:r>
            <a:rPr lang="en-US" sz="1600" b="0" i="0">
              <a:solidFill>
                <a:srgbClr val="5E5E5E"/>
              </a:solidFill>
              <a:effectLst/>
              <a:latin typeface="Aptos Display" panose="020B0004020202020204" pitchFamily="34" charset="0"/>
            </a:rPr>
            <a:t>Schools and professionals may have focused on making you fit in rather than helping you thrive as you are.</a:t>
          </a:r>
        </a:p>
      </dgm:t>
    </dgm:pt>
    <dgm:pt modelId="{B7006E91-0EE0-4DEF-9BA6-16335B7A39EB}" type="parTrans" cxnId="{2185E09D-468F-4CEB-8813-E30EB43C25DE}">
      <dgm:prSet/>
      <dgm:spPr/>
      <dgm:t>
        <a:bodyPr/>
        <a:lstStyle/>
        <a:p>
          <a:endParaRPr lang="en-GB"/>
        </a:p>
      </dgm:t>
    </dgm:pt>
    <dgm:pt modelId="{DC2D8464-7FFF-4991-8620-5D68DBFA2941}" type="sibTrans" cxnId="{2185E09D-468F-4CEB-8813-E30EB43C25DE}">
      <dgm:prSet/>
      <dgm:spPr/>
      <dgm:t>
        <a:bodyPr/>
        <a:lstStyle/>
        <a:p>
          <a:endParaRPr lang="en-GB"/>
        </a:p>
      </dgm:t>
    </dgm:pt>
    <dgm:pt modelId="{8208B4CB-738B-436F-AB9D-0845681DCCD8}">
      <dgm:prSet custT="1"/>
      <dgm:spPr/>
      <dgm:t>
        <a:bodyPr/>
        <a:lstStyle/>
        <a:p>
          <a:r>
            <a:rPr lang="en-US" sz="1600" b="1" i="0">
              <a:solidFill>
                <a:srgbClr val="5E5E5E"/>
              </a:solidFill>
              <a:effectLst/>
              <a:latin typeface="Aptos Display" panose="020B0004020202020204" pitchFamily="34" charset="0"/>
            </a:rPr>
            <a:t>BEING MISUNDERSTOOD</a:t>
          </a:r>
          <a:r>
            <a:rPr lang="en-US" sz="1600" b="0" i="0">
              <a:solidFill>
                <a:srgbClr val="5E5E5E"/>
              </a:solidFill>
              <a:effectLst/>
              <a:latin typeface="Aptos Display" panose="020B0004020202020204" pitchFamily="34" charset="0"/>
            </a:rPr>
            <a:t> </a:t>
          </a:r>
        </a:p>
        <a:p>
          <a:r>
            <a:rPr lang="en-US" sz="1600" b="0" i="0">
              <a:solidFill>
                <a:srgbClr val="5E5E5E"/>
              </a:solidFill>
              <a:effectLst/>
              <a:latin typeface="Aptos Display" panose="020B0004020202020204" pitchFamily="34" charset="0"/>
            </a:rPr>
            <a:t>Others might have misinterpreted your emotions or struggles, leading to experiences of invalidation and frustration.</a:t>
          </a:r>
        </a:p>
      </dgm:t>
    </dgm:pt>
    <dgm:pt modelId="{4C3121CC-D4BF-4AA5-9438-BDBB8E9F83D6}" type="parTrans" cxnId="{4C38FF20-A9A7-4A54-8643-6D9733634840}">
      <dgm:prSet/>
      <dgm:spPr/>
      <dgm:t>
        <a:bodyPr/>
        <a:lstStyle/>
        <a:p>
          <a:endParaRPr lang="en-GB"/>
        </a:p>
      </dgm:t>
    </dgm:pt>
    <dgm:pt modelId="{DDD8B537-754A-4626-B38D-02FEF1FEB2F6}" type="sibTrans" cxnId="{4C38FF20-A9A7-4A54-8643-6D9733634840}">
      <dgm:prSet/>
      <dgm:spPr/>
      <dgm:t>
        <a:bodyPr/>
        <a:lstStyle/>
        <a:p>
          <a:endParaRPr lang="en-GB"/>
        </a:p>
      </dgm:t>
    </dgm:pt>
    <dgm:pt modelId="{31A655BD-C39B-407A-A4D1-2C6D8A9CD79B}" type="pres">
      <dgm:prSet presAssocID="{02C75549-BBE1-4268-AED0-976306DB37A1}" presName="compositeShape" presStyleCnt="0">
        <dgm:presLayoutVars>
          <dgm:dir/>
          <dgm:resizeHandles/>
        </dgm:presLayoutVars>
      </dgm:prSet>
      <dgm:spPr/>
    </dgm:pt>
    <dgm:pt modelId="{3F70F5D2-BCCD-4F78-BBDD-93480FC0CA1F}" type="pres">
      <dgm:prSet presAssocID="{02C75549-BBE1-4268-AED0-976306DB37A1}" presName="pyramid" presStyleLbl="node1" presStyleIdx="0" presStyleCnt="1"/>
      <dgm:spPr/>
    </dgm:pt>
    <dgm:pt modelId="{731407AC-EF8C-4551-B0BF-20D721BDFB23}" type="pres">
      <dgm:prSet presAssocID="{02C75549-BBE1-4268-AED0-976306DB37A1}" presName="theList" presStyleCnt="0"/>
      <dgm:spPr/>
    </dgm:pt>
    <dgm:pt modelId="{26988C76-4B82-4F03-8C1F-8442115D529F}" type="pres">
      <dgm:prSet presAssocID="{D9F0948A-493C-475C-9BBC-0F0CFA3A40F5}" presName="aNode" presStyleLbl="fgAcc1" presStyleIdx="0" presStyleCnt="4">
        <dgm:presLayoutVars>
          <dgm:bulletEnabled val="1"/>
        </dgm:presLayoutVars>
      </dgm:prSet>
      <dgm:spPr/>
    </dgm:pt>
    <dgm:pt modelId="{D1A2C5F4-5C2E-4ACA-9D54-CF0B1EB8E721}" type="pres">
      <dgm:prSet presAssocID="{D9F0948A-493C-475C-9BBC-0F0CFA3A40F5}" presName="aSpace" presStyleCnt="0"/>
      <dgm:spPr/>
    </dgm:pt>
    <dgm:pt modelId="{1B1A7088-786A-410D-BC38-375F74FD58F2}" type="pres">
      <dgm:prSet presAssocID="{24928565-F1A4-4383-AA99-E37284C1230E}" presName="aNode" presStyleLbl="fgAcc1" presStyleIdx="1" presStyleCnt="4">
        <dgm:presLayoutVars>
          <dgm:bulletEnabled val="1"/>
        </dgm:presLayoutVars>
      </dgm:prSet>
      <dgm:spPr/>
    </dgm:pt>
    <dgm:pt modelId="{5CB5E30D-D42C-43A2-B443-7453513C1B42}" type="pres">
      <dgm:prSet presAssocID="{24928565-F1A4-4383-AA99-E37284C1230E}" presName="aSpace" presStyleCnt="0"/>
      <dgm:spPr/>
    </dgm:pt>
    <dgm:pt modelId="{A39DF522-4219-4A67-B944-B56B54AAC079}" type="pres">
      <dgm:prSet presAssocID="{530639C5-8D6E-4EFC-87A6-BF2EEB1382BC}" presName="aNode" presStyleLbl="fgAcc1" presStyleIdx="2" presStyleCnt="4">
        <dgm:presLayoutVars>
          <dgm:bulletEnabled val="1"/>
        </dgm:presLayoutVars>
      </dgm:prSet>
      <dgm:spPr/>
    </dgm:pt>
    <dgm:pt modelId="{35DC99C5-833A-40DA-9005-B18AD3CA34D9}" type="pres">
      <dgm:prSet presAssocID="{530639C5-8D6E-4EFC-87A6-BF2EEB1382BC}" presName="aSpace" presStyleCnt="0"/>
      <dgm:spPr/>
    </dgm:pt>
    <dgm:pt modelId="{F73E397A-7FDD-4F7A-B96E-0A48FD3E6310}" type="pres">
      <dgm:prSet presAssocID="{8208B4CB-738B-436F-AB9D-0845681DCCD8}" presName="aNode" presStyleLbl="fgAcc1" presStyleIdx="3" presStyleCnt="4">
        <dgm:presLayoutVars>
          <dgm:bulletEnabled val="1"/>
        </dgm:presLayoutVars>
      </dgm:prSet>
      <dgm:spPr/>
    </dgm:pt>
    <dgm:pt modelId="{82E775EE-68C5-4037-A7E8-A88B87D9C2EB}" type="pres">
      <dgm:prSet presAssocID="{8208B4CB-738B-436F-AB9D-0845681DCCD8}" presName="aSpace" presStyleCnt="0"/>
      <dgm:spPr/>
    </dgm:pt>
  </dgm:ptLst>
  <dgm:cxnLst>
    <dgm:cxn modelId="{C21A1908-B2CA-4B49-B465-5D1539C49D5A}" type="presOf" srcId="{530639C5-8D6E-4EFC-87A6-BF2EEB1382BC}" destId="{A39DF522-4219-4A67-B944-B56B54AAC079}" srcOrd="0" destOrd="0" presId="urn:microsoft.com/office/officeart/2005/8/layout/pyramid2"/>
    <dgm:cxn modelId="{A6CC541D-7BC5-4E1F-9010-383F0C764038}" type="presOf" srcId="{02C75549-BBE1-4268-AED0-976306DB37A1}" destId="{31A655BD-C39B-407A-A4D1-2C6D8A9CD79B}" srcOrd="0" destOrd="0" presId="urn:microsoft.com/office/officeart/2005/8/layout/pyramid2"/>
    <dgm:cxn modelId="{4C38FF20-A9A7-4A54-8643-6D9733634840}" srcId="{02C75549-BBE1-4268-AED0-976306DB37A1}" destId="{8208B4CB-738B-436F-AB9D-0845681DCCD8}" srcOrd="3" destOrd="0" parTransId="{4C3121CC-D4BF-4AA5-9438-BDBB8E9F83D6}" sibTransId="{DDD8B537-754A-4626-B38D-02FEF1FEB2F6}"/>
    <dgm:cxn modelId="{770DB721-81D0-442F-B0DA-ACE82A613BC2}" srcId="{02C75549-BBE1-4268-AED0-976306DB37A1}" destId="{24928565-F1A4-4383-AA99-E37284C1230E}" srcOrd="1" destOrd="0" parTransId="{86C9A752-3A99-4F22-AC7E-9F08BF16EF02}" sibTransId="{BF560109-9EE7-4FBF-B8C7-9E66D4568346}"/>
    <dgm:cxn modelId="{57EB2D62-3991-4FC2-A077-9B2B2FF1BADC}" type="presOf" srcId="{24928565-F1A4-4383-AA99-E37284C1230E}" destId="{1B1A7088-786A-410D-BC38-375F74FD58F2}" srcOrd="0" destOrd="0" presId="urn:microsoft.com/office/officeart/2005/8/layout/pyramid2"/>
    <dgm:cxn modelId="{2185E09D-468F-4CEB-8813-E30EB43C25DE}" srcId="{02C75549-BBE1-4268-AED0-976306DB37A1}" destId="{530639C5-8D6E-4EFC-87A6-BF2EEB1382BC}" srcOrd="2" destOrd="0" parTransId="{B7006E91-0EE0-4DEF-9BA6-16335B7A39EB}" sibTransId="{DC2D8464-7FFF-4991-8620-5D68DBFA2941}"/>
    <dgm:cxn modelId="{2B6181A6-6214-4363-997C-D8E2E98A9965}" type="presOf" srcId="{D9F0948A-493C-475C-9BBC-0F0CFA3A40F5}" destId="{26988C76-4B82-4F03-8C1F-8442115D529F}" srcOrd="0" destOrd="0" presId="urn:microsoft.com/office/officeart/2005/8/layout/pyramid2"/>
    <dgm:cxn modelId="{F44D59CC-0D14-4E22-9BAF-9BD5E4453CD9}" type="presOf" srcId="{8208B4CB-738B-436F-AB9D-0845681DCCD8}" destId="{F73E397A-7FDD-4F7A-B96E-0A48FD3E6310}" srcOrd="0" destOrd="0" presId="urn:microsoft.com/office/officeart/2005/8/layout/pyramid2"/>
    <dgm:cxn modelId="{CFFBA3EE-626B-4FE0-8353-28A88D1D4B46}" srcId="{02C75549-BBE1-4268-AED0-976306DB37A1}" destId="{D9F0948A-493C-475C-9BBC-0F0CFA3A40F5}" srcOrd="0" destOrd="0" parTransId="{7384407B-39E9-458F-B5DE-4FBAEE2636A8}" sibTransId="{986325AB-8337-48F7-8340-972D510BE1C9}"/>
    <dgm:cxn modelId="{732103A9-52D2-49DB-B861-B8B158A4C24B}" type="presParOf" srcId="{31A655BD-C39B-407A-A4D1-2C6D8A9CD79B}" destId="{3F70F5D2-BCCD-4F78-BBDD-93480FC0CA1F}" srcOrd="0" destOrd="0" presId="urn:microsoft.com/office/officeart/2005/8/layout/pyramid2"/>
    <dgm:cxn modelId="{35C2491C-A4CB-4608-8127-4D39255BF162}" type="presParOf" srcId="{31A655BD-C39B-407A-A4D1-2C6D8A9CD79B}" destId="{731407AC-EF8C-4551-B0BF-20D721BDFB23}" srcOrd="1" destOrd="0" presId="urn:microsoft.com/office/officeart/2005/8/layout/pyramid2"/>
    <dgm:cxn modelId="{A569BF23-3C08-45BB-92AA-BB6F02248F3F}" type="presParOf" srcId="{731407AC-EF8C-4551-B0BF-20D721BDFB23}" destId="{26988C76-4B82-4F03-8C1F-8442115D529F}" srcOrd="0" destOrd="0" presId="urn:microsoft.com/office/officeart/2005/8/layout/pyramid2"/>
    <dgm:cxn modelId="{5C211F75-1156-474B-9679-EF933158D8C4}" type="presParOf" srcId="{731407AC-EF8C-4551-B0BF-20D721BDFB23}" destId="{D1A2C5F4-5C2E-4ACA-9D54-CF0B1EB8E721}" srcOrd="1" destOrd="0" presId="urn:microsoft.com/office/officeart/2005/8/layout/pyramid2"/>
    <dgm:cxn modelId="{2DF8844D-1E9C-41B1-9B56-C203DFB35475}" type="presParOf" srcId="{731407AC-EF8C-4551-B0BF-20D721BDFB23}" destId="{1B1A7088-786A-410D-BC38-375F74FD58F2}" srcOrd="2" destOrd="0" presId="urn:microsoft.com/office/officeart/2005/8/layout/pyramid2"/>
    <dgm:cxn modelId="{64F54374-8D90-45CA-937E-BB7F5FF320D3}" type="presParOf" srcId="{731407AC-EF8C-4551-B0BF-20D721BDFB23}" destId="{5CB5E30D-D42C-43A2-B443-7453513C1B42}" srcOrd="3" destOrd="0" presId="urn:microsoft.com/office/officeart/2005/8/layout/pyramid2"/>
    <dgm:cxn modelId="{DBE568B8-4872-45EB-9957-ACF7A6AA8DE2}" type="presParOf" srcId="{731407AC-EF8C-4551-B0BF-20D721BDFB23}" destId="{A39DF522-4219-4A67-B944-B56B54AAC079}" srcOrd="4" destOrd="0" presId="urn:microsoft.com/office/officeart/2005/8/layout/pyramid2"/>
    <dgm:cxn modelId="{A73B59C6-C3B3-4B26-A70A-061796D7A6A6}" type="presParOf" srcId="{731407AC-EF8C-4551-B0BF-20D721BDFB23}" destId="{35DC99C5-833A-40DA-9005-B18AD3CA34D9}" srcOrd="5" destOrd="0" presId="urn:microsoft.com/office/officeart/2005/8/layout/pyramid2"/>
    <dgm:cxn modelId="{700A3742-ABEC-4D72-AE68-092F0849FD52}" type="presParOf" srcId="{731407AC-EF8C-4551-B0BF-20D721BDFB23}" destId="{F73E397A-7FDD-4F7A-B96E-0A48FD3E6310}" srcOrd="6" destOrd="0" presId="urn:microsoft.com/office/officeart/2005/8/layout/pyramid2"/>
    <dgm:cxn modelId="{7765114D-43B9-4D77-969F-8B6D25E1317F}" type="presParOf" srcId="{731407AC-EF8C-4551-B0BF-20D721BDFB23}" destId="{82E775EE-68C5-4037-A7E8-A88B87D9C2EB}"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B62692-DD19-4A52-918D-9192E3635253}" type="doc">
      <dgm:prSet loTypeId="urn:microsoft.com/office/officeart/2011/layout/CircleProcess" loCatId="process" qsTypeId="urn:microsoft.com/office/officeart/2005/8/quickstyle/simple1" qsCatId="simple" csTypeId="urn:microsoft.com/office/officeart/2005/8/colors/accent1_1" csCatId="accent1" phldr="1"/>
      <dgm:spPr/>
      <dgm:t>
        <a:bodyPr/>
        <a:lstStyle/>
        <a:p>
          <a:endParaRPr lang="en-GB"/>
        </a:p>
      </dgm:t>
    </dgm:pt>
    <dgm:pt modelId="{548060E1-25D5-4ABA-8508-D8F17B0C3757}">
      <dgm:prSet phldrT="[Text]"/>
      <dgm:spPr/>
      <dgm:t>
        <a:bodyPr/>
        <a:lstStyle/>
        <a:p>
          <a:r>
            <a:rPr lang="en-GB">
              <a:cs typeface="Arial"/>
            </a:rPr>
            <a:t>Regulate</a:t>
          </a:r>
          <a:endParaRPr lang="en-GB"/>
        </a:p>
      </dgm:t>
    </dgm:pt>
    <dgm:pt modelId="{889108FD-85FC-4645-AFDF-DE30BE39B23E}" type="parTrans" cxnId="{024F79D1-245F-473D-A46F-D606FC9A1B8B}">
      <dgm:prSet/>
      <dgm:spPr/>
      <dgm:t>
        <a:bodyPr/>
        <a:lstStyle/>
        <a:p>
          <a:endParaRPr lang="en-GB"/>
        </a:p>
      </dgm:t>
    </dgm:pt>
    <dgm:pt modelId="{99117F99-363A-453C-87CE-31CAD6886C12}" type="sibTrans" cxnId="{024F79D1-245F-473D-A46F-D606FC9A1B8B}">
      <dgm:prSet/>
      <dgm:spPr/>
      <dgm:t>
        <a:bodyPr/>
        <a:lstStyle/>
        <a:p>
          <a:endParaRPr lang="en-GB"/>
        </a:p>
      </dgm:t>
    </dgm:pt>
    <dgm:pt modelId="{67475457-30DA-41D3-A4C2-EF8F6E83E46D}">
      <dgm:prSet phldrT="[Text]"/>
      <dgm:spPr/>
      <dgm:t>
        <a:bodyPr/>
        <a:lstStyle/>
        <a:p>
          <a:r>
            <a:rPr lang="en-GB">
              <a:cs typeface="Arial"/>
            </a:rPr>
            <a:t>Relate</a:t>
          </a:r>
          <a:endParaRPr lang="en-GB"/>
        </a:p>
      </dgm:t>
    </dgm:pt>
    <dgm:pt modelId="{55BF9E46-5200-4974-A4D4-9FCF85CA9452}" type="parTrans" cxnId="{06ED0B96-237A-430B-99FE-F798DA22A6E1}">
      <dgm:prSet/>
      <dgm:spPr/>
      <dgm:t>
        <a:bodyPr/>
        <a:lstStyle/>
        <a:p>
          <a:endParaRPr lang="en-GB"/>
        </a:p>
      </dgm:t>
    </dgm:pt>
    <dgm:pt modelId="{DCCA5B23-CD51-4DBD-96A6-C5F0BA199408}" type="sibTrans" cxnId="{06ED0B96-237A-430B-99FE-F798DA22A6E1}">
      <dgm:prSet/>
      <dgm:spPr/>
      <dgm:t>
        <a:bodyPr/>
        <a:lstStyle/>
        <a:p>
          <a:endParaRPr lang="en-GB"/>
        </a:p>
      </dgm:t>
    </dgm:pt>
    <dgm:pt modelId="{25F7FDC9-2F67-4291-9581-5CC5F840B28E}">
      <dgm:prSet phldrT="[Text]"/>
      <dgm:spPr/>
      <dgm:t>
        <a:bodyPr/>
        <a:lstStyle/>
        <a:p>
          <a:r>
            <a:rPr lang="en-GB">
              <a:cs typeface="Arial"/>
            </a:rPr>
            <a:t>Reason </a:t>
          </a:r>
          <a:endParaRPr lang="en-GB"/>
        </a:p>
      </dgm:t>
    </dgm:pt>
    <dgm:pt modelId="{9A7CC872-514E-4B4E-8121-11C4D1F979A6}" type="parTrans" cxnId="{515D004E-A696-49D7-A241-7E8AE551B113}">
      <dgm:prSet/>
      <dgm:spPr/>
      <dgm:t>
        <a:bodyPr/>
        <a:lstStyle/>
        <a:p>
          <a:endParaRPr lang="en-GB"/>
        </a:p>
      </dgm:t>
    </dgm:pt>
    <dgm:pt modelId="{66C14AF9-B55E-45AD-B487-985BAF5463E1}" type="sibTrans" cxnId="{515D004E-A696-49D7-A241-7E8AE551B113}">
      <dgm:prSet/>
      <dgm:spPr/>
      <dgm:t>
        <a:bodyPr/>
        <a:lstStyle/>
        <a:p>
          <a:endParaRPr lang="en-GB"/>
        </a:p>
      </dgm:t>
    </dgm:pt>
    <dgm:pt modelId="{08794A28-24D3-4323-9185-E295A0ED1692}" type="pres">
      <dgm:prSet presAssocID="{4FB62692-DD19-4A52-918D-9192E3635253}" presName="Name0" presStyleCnt="0">
        <dgm:presLayoutVars>
          <dgm:chMax val="11"/>
          <dgm:chPref val="11"/>
          <dgm:dir/>
          <dgm:resizeHandles/>
        </dgm:presLayoutVars>
      </dgm:prSet>
      <dgm:spPr/>
    </dgm:pt>
    <dgm:pt modelId="{88006452-6CE0-4E83-A616-288C2B1B9556}" type="pres">
      <dgm:prSet presAssocID="{25F7FDC9-2F67-4291-9581-5CC5F840B28E}" presName="Accent3" presStyleCnt="0"/>
      <dgm:spPr/>
    </dgm:pt>
    <dgm:pt modelId="{55909BC8-416E-4945-B290-0722B83BA5F4}" type="pres">
      <dgm:prSet presAssocID="{25F7FDC9-2F67-4291-9581-5CC5F840B28E}" presName="Accent" presStyleLbl="node1" presStyleIdx="0" presStyleCnt="3"/>
      <dgm:spPr/>
    </dgm:pt>
    <dgm:pt modelId="{059AC40A-0F71-46E3-B4F1-484CE27FA626}" type="pres">
      <dgm:prSet presAssocID="{25F7FDC9-2F67-4291-9581-5CC5F840B28E}" presName="ParentBackground3" presStyleCnt="0"/>
      <dgm:spPr/>
    </dgm:pt>
    <dgm:pt modelId="{065B87A3-30AB-4DBA-922C-5326CEA7AD25}" type="pres">
      <dgm:prSet presAssocID="{25F7FDC9-2F67-4291-9581-5CC5F840B28E}" presName="ParentBackground" presStyleLbl="fgAcc1" presStyleIdx="0" presStyleCnt="3"/>
      <dgm:spPr/>
    </dgm:pt>
    <dgm:pt modelId="{9F09F2DF-C890-4408-9FAA-9D76BBA16506}" type="pres">
      <dgm:prSet presAssocID="{25F7FDC9-2F67-4291-9581-5CC5F840B28E}" presName="Parent3" presStyleLbl="revTx" presStyleIdx="0" presStyleCnt="0">
        <dgm:presLayoutVars>
          <dgm:chMax val="1"/>
          <dgm:chPref val="1"/>
          <dgm:bulletEnabled val="1"/>
        </dgm:presLayoutVars>
      </dgm:prSet>
      <dgm:spPr/>
    </dgm:pt>
    <dgm:pt modelId="{4805242F-67A1-4E20-85C9-34036C68AA97}" type="pres">
      <dgm:prSet presAssocID="{67475457-30DA-41D3-A4C2-EF8F6E83E46D}" presName="Accent2" presStyleCnt="0"/>
      <dgm:spPr/>
    </dgm:pt>
    <dgm:pt modelId="{E0AF4541-06E3-483C-BA48-6EACB928D59D}" type="pres">
      <dgm:prSet presAssocID="{67475457-30DA-41D3-A4C2-EF8F6E83E46D}" presName="Accent" presStyleLbl="node1" presStyleIdx="1" presStyleCnt="3"/>
      <dgm:spPr/>
    </dgm:pt>
    <dgm:pt modelId="{E3CF3A5F-C3BE-4CFB-A09B-21336C1614C2}" type="pres">
      <dgm:prSet presAssocID="{67475457-30DA-41D3-A4C2-EF8F6E83E46D}" presName="ParentBackground2" presStyleCnt="0"/>
      <dgm:spPr/>
    </dgm:pt>
    <dgm:pt modelId="{73B6FE98-C292-4C38-B19E-8D520C311300}" type="pres">
      <dgm:prSet presAssocID="{67475457-30DA-41D3-A4C2-EF8F6E83E46D}" presName="ParentBackground" presStyleLbl="fgAcc1" presStyleIdx="1" presStyleCnt="3"/>
      <dgm:spPr/>
    </dgm:pt>
    <dgm:pt modelId="{0468798B-3E14-4D55-A985-99562902F712}" type="pres">
      <dgm:prSet presAssocID="{67475457-30DA-41D3-A4C2-EF8F6E83E46D}" presName="Parent2" presStyleLbl="revTx" presStyleIdx="0" presStyleCnt="0">
        <dgm:presLayoutVars>
          <dgm:chMax val="1"/>
          <dgm:chPref val="1"/>
          <dgm:bulletEnabled val="1"/>
        </dgm:presLayoutVars>
      </dgm:prSet>
      <dgm:spPr/>
    </dgm:pt>
    <dgm:pt modelId="{CD5E916B-209A-4569-922A-4B6E241EF968}" type="pres">
      <dgm:prSet presAssocID="{548060E1-25D5-4ABA-8508-D8F17B0C3757}" presName="Accent1" presStyleCnt="0"/>
      <dgm:spPr/>
    </dgm:pt>
    <dgm:pt modelId="{B7528B89-0109-4279-A3C7-91966258CC1E}" type="pres">
      <dgm:prSet presAssocID="{548060E1-25D5-4ABA-8508-D8F17B0C3757}" presName="Accent" presStyleLbl="node1" presStyleIdx="2" presStyleCnt="3"/>
      <dgm:spPr/>
    </dgm:pt>
    <dgm:pt modelId="{FD910ECC-1BE9-4928-B437-19C66A6126E6}" type="pres">
      <dgm:prSet presAssocID="{548060E1-25D5-4ABA-8508-D8F17B0C3757}" presName="ParentBackground1" presStyleCnt="0"/>
      <dgm:spPr/>
    </dgm:pt>
    <dgm:pt modelId="{9528440B-FB71-417D-B84B-26F5033B9340}" type="pres">
      <dgm:prSet presAssocID="{548060E1-25D5-4ABA-8508-D8F17B0C3757}" presName="ParentBackground" presStyleLbl="fgAcc1" presStyleIdx="2" presStyleCnt="3"/>
      <dgm:spPr/>
    </dgm:pt>
    <dgm:pt modelId="{6BB7F9F1-8E62-4831-8548-6226AFC60967}" type="pres">
      <dgm:prSet presAssocID="{548060E1-25D5-4ABA-8508-D8F17B0C3757}" presName="Parent1" presStyleLbl="revTx" presStyleIdx="0" presStyleCnt="0">
        <dgm:presLayoutVars>
          <dgm:chMax val="1"/>
          <dgm:chPref val="1"/>
          <dgm:bulletEnabled val="1"/>
        </dgm:presLayoutVars>
      </dgm:prSet>
      <dgm:spPr/>
    </dgm:pt>
  </dgm:ptLst>
  <dgm:cxnLst>
    <dgm:cxn modelId="{CFFCA60D-2054-48F2-85FF-A25338A5314F}" type="presOf" srcId="{25F7FDC9-2F67-4291-9581-5CC5F840B28E}" destId="{065B87A3-30AB-4DBA-922C-5326CEA7AD25}" srcOrd="0" destOrd="0" presId="urn:microsoft.com/office/officeart/2011/layout/CircleProcess"/>
    <dgm:cxn modelId="{B11B6324-35FC-44F0-8C46-99B859F0FBA9}" type="presOf" srcId="{67475457-30DA-41D3-A4C2-EF8F6E83E46D}" destId="{0468798B-3E14-4D55-A985-99562902F712}" srcOrd="1" destOrd="0" presId="urn:microsoft.com/office/officeart/2011/layout/CircleProcess"/>
    <dgm:cxn modelId="{53B0422D-DFA1-4E03-9CB6-2C721EFB1835}" type="presOf" srcId="{548060E1-25D5-4ABA-8508-D8F17B0C3757}" destId="{9528440B-FB71-417D-B84B-26F5033B9340}" srcOrd="0" destOrd="0" presId="urn:microsoft.com/office/officeart/2011/layout/CircleProcess"/>
    <dgm:cxn modelId="{2C5A1169-4BBA-430F-AA60-F49F33DD8502}" type="presOf" srcId="{67475457-30DA-41D3-A4C2-EF8F6E83E46D}" destId="{73B6FE98-C292-4C38-B19E-8D520C311300}" srcOrd="0" destOrd="0" presId="urn:microsoft.com/office/officeart/2011/layout/CircleProcess"/>
    <dgm:cxn modelId="{515D004E-A696-49D7-A241-7E8AE551B113}" srcId="{4FB62692-DD19-4A52-918D-9192E3635253}" destId="{25F7FDC9-2F67-4291-9581-5CC5F840B28E}" srcOrd="2" destOrd="0" parTransId="{9A7CC872-514E-4B4E-8121-11C4D1F979A6}" sibTransId="{66C14AF9-B55E-45AD-B487-985BAF5463E1}"/>
    <dgm:cxn modelId="{602E374E-4BB7-4B1D-9F82-6BE8BFEBC64A}" type="presOf" srcId="{548060E1-25D5-4ABA-8508-D8F17B0C3757}" destId="{6BB7F9F1-8E62-4831-8548-6226AFC60967}" srcOrd="1" destOrd="0" presId="urn:microsoft.com/office/officeart/2011/layout/CircleProcess"/>
    <dgm:cxn modelId="{7FCC058B-856D-4BCD-B2AE-56D12EEBB54A}" type="presOf" srcId="{4FB62692-DD19-4A52-918D-9192E3635253}" destId="{08794A28-24D3-4323-9185-E295A0ED1692}" srcOrd="0" destOrd="0" presId="urn:microsoft.com/office/officeart/2011/layout/CircleProcess"/>
    <dgm:cxn modelId="{06ED0B96-237A-430B-99FE-F798DA22A6E1}" srcId="{4FB62692-DD19-4A52-918D-9192E3635253}" destId="{67475457-30DA-41D3-A4C2-EF8F6E83E46D}" srcOrd="1" destOrd="0" parTransId="{55BF9E46-5200-4974-A4D4-9FCF85CA9452}" sibTransId="{DCCA5B23-CD51-4DBD-96A6-C5F0BA199408}"/>
    <dgm:cxn modelId="{024F79D1-245F-473D-A46F-D606FC9A1B8B}" srcId="{4FB62692-DD19-4A52-918D-9192E3635253}" destId="{548060E1-25D5-4ABA-8508-D8F17B0C3757}" srcOrd="0" destOrd="0" parTransId="{889108FD-85FC-4645-AFDF-DE30BE39B23E}" sibTransId="{99117F99-363A-453C-87CE-31CAD6886C12}"/>
    <dgm:cxn modelId="{36DECCE8-5A3B-4413-B08F-5A19E68C5965}" type="presOf" srcId="{25F7FDC9-2F67-4291-9581-5CC5F840B28E}" destId="{9F09F2DF-C890-4408-9FAA-9D76BBA16506}" srcOrd="1" destOrd="0" presId="urn:microsoft.com/office/officeart/2011/layout/CircleProcess"/>
    <dgm:cxn modelId="{2E3199A8-63A3-4609-BE79-E584BA6216F6}" type="presParOf" srcId="{08794A28-24D3-4323-9185-E295A0ED1692}" destId="{88006452-6CE0-4E83-A616-288C2B1B9556}" srcOrd="0" destOrd="0" presId="urn:microsoft.com/office/officeart/2011/layout/CircleProcess"/>
    <dgm:cxn modelId="{CD56757C-EAF6-4288-A96A-EB509528E6CE}" type="presParOf" srcId="{88006452-6CE0-4E83-A616-288C2B1B9556}" destId="{55909BC8-416E-4945-B290-0722B83BA5F4}" srcOrd="0" destOrd="0" presId="urn:microsoft.com/office/officeart/2011/layout/CircleProcess"/>
    <dgm:cxn modelId="{E7E84AE2-2000-4A7D-B3AB-2A56E8997229}" type="presParOf" srcId="{08794A28-24D3-4323-9185-E295A0ED1692}" destId="{059AC40A-0F71-46E3-B4F1-484CE27FA626}" srcOrd="1" destOrd="0" presId="urn:microsoft.com/office/officeart/2011/layout/CircleProcess"/>
    <dgm:cxn modelId="{3DA891C2-1D25-4063-B75A-640F1CCDB60E}" type="presParOf" srcId="{059AC40A-0F71-46E3-B4F1-484CE27FA626}" destId="{065B87A3-30AB-4DBA-922C-5326CEA7AD25}" srcOrd="0" destOrd="0" presId="urn:microsoft.com/office/officeart/2011/layout/CircleProcess"/>
    <dgm:cxn modelId="{1E01D26B-6B25-45D9-BAA8-BF28AC0B4732}" type="presParOf" srcId="{08794A28-24D3-4323-9185-E295A0ED1692}" destId="{9F09F2DF-C890-4408-9FAA-9D76BBA16506}" srcOrd="2" destOrd="0" presId="urn:microsoft.com/office/officeart/2011/layout/CircleProcess"/>
    <dgm:cxn modelId="{5EA5C8B4-25F8-45E8-B553-505FD997C85F}" type="presParOf" srcId="{08794A28-24D3-4323-9185-E295A0ED1692}" destId="{4805242F-67A1-4E20-85C9-34036C68AA97}" srcOrd="3" destOrd="0" presId="urn:microsoft.com/office/officeart/2011/layout/CircleProcess"/>
    <dgm:cxn modelId="{C12FEBD0-AC12-41AF-8A85-CF008B69F230}" type="presParOf" srcId="{4805242F-67A1-4E20-85C9-34036C68AA97}" destId="{E0AF4541-06E3-483C-BA48-6EACB928D59D}" srcOrd="0" destOrd="0" presId="urn:microsoft.com/office/officeart/2011/layout/CircleProcess"/>
    <dgm:cxn modelId="{63E3896E-7536-406D-9D06-709BF28136F4}" type="presParOf" srcId="{08794A28-24D3-4323-9185-E295A0ED1692}" destId="{E3CF3A5F-C3BE-4CFB-A09B-21336C1614C2}" srcOrd="4" destOrd="0" presId="urn:microsoft.com/office/officeart/2011/layout/CircleProcess"/>
    <dgm:cxn modelId="{9A2F3B82-4D4B-4DDE-964D-D6203C304C70}" type="presParOf" srcId="{E3CF3A5F-C3BE-4CFB-A09B-21336C1614C2}" destId="{73B6FE98-C292-4C38-B19E-8D520C311300}" srcOrd="0" destOrd="0" presId="urn:microsoft.com/office/officeart/2011/layout/CircleProcess"/>
    <dgm:cxn modelId="{F5C93DD4-8EE2-4BEA-B1C6-E8BCB5860CDA}" type="presParOf" srcId="{08794A28-24D3-4323-9185-E295A0ED1692}" destId="{0468798B-3E14-4D55-A985-99562902F712}" srcOrd="5" destOrd="0" presId="urn:microsoft.com/office/officeart/2011/layout/CircleProcess"/>
    <dgm:cxn modelId="{BC7A46BE-1FA1-4481-8522-C7A9B47969BD}" type="presParOf" srcId="{08794A28-24D3-4323-9185-E295A0ED1692}" destId="{CD5E916B-209A-4569-922A-4B6E241EF968}" srcOrd="6" destOrd="0" presId="urn:microsoft.com/office/officeart/2011/layout/CircleProcess"/>
    <dgm:cxn modelId="{EEFB7DBA-15A2-41B7-BA01-2766B1AAA575}" type="presParOf" srcId="{CD5E916B-209A-4569-922A-4B6E241EF968}" destId="{B7528B89-0109-4279-A3C7-91966258CC1E}" srcOrd="0" destOrd="0" presId="urn:microsoft.com/office/officeart/2011/layout/CircleProcess"/>
    <dgm:cxn modelId="{5B07D4E6-45F2-4647-B1E5-457544DF987A}" type="presParOf" srcId="{08794A28-24D3-4323-9185-E295A0ED1692}" destId="{FD910ECC-1BE9-4928-B437-19C66A6126E6}" srcOrd="7" destOrd="0" presId="urn:microsoft.com/office/officeart/2011/layout/CircleProcess"/>
    <dgm:cxn modelId="{3AA36744-0126-4563-9683-A151B9B22F9F}" type="presParOf" srcId="{FD910ECC-1BE9-4928-B437-19C66A6126E6}" destId="{9528440B-FB71-417D-B84B-26F5033B9340}" srcOrd="0" destOrd="0" presId="urn:microsoft.com/office/officeart/2011/layout/CircleProcess"/>
    <dgm:cxn modelId="{16007933-3A19-4622-8845-8F9D7626AF42}" type="presParOf" srcId="{08794A28-24D3-4323-9185-E295A0ED1692}" destId="{6BB7F9F1-8E62-4831-8548-6226AFC60967}"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85BF58-0DEB-42BE-8E75-C496F52AAB3B}" type="doc">
      <dgm:prSet loTypeId="urn:microsoft.com/office/officeart/2005/8/layout/pyramid2" loCatId="list" qsTypeId="urn:microsoft.com/office/officeart/2005/8/quickstyle/simple1" qsCatId="simple" csTypeId="urn:microsoft.com/office/officeart/2005/8/colors/accent1_2" csCatId="accent1" phldr="1"/>
      <dgm:spPr/>
    </dgm:pt>
    <dgm:pt modelId="{E2011A2D-E80A-4419-9C90-602857E7855B}">
      <dgm:prSet phldrT="[Text]"/>
      <dgm:spPr/>
      <dgm:t>
        <a:bodyPr/>
        <a:lstStyle/>
        <a:p>
          <a:r>
            <a:rPr lang="en-US">
              <a:latin typeface="Aptos Display" panose="020B0004020202020204" pitchFamily="34" charset="0"/>
              <a:ea typeface="Calibri"/>
              <a:cs typeface="Calibri"/>
            </a:rPr>
            <a:t>T</a:t>
          </a:r>
          <a:r>
            <a:rPr lang="en-US">
              <a:latin typeface="Aptos Display" panose="020B0004020202020204" pitchFamily="34" charset="0"/>
            </a:rPr>
            <a:t>rauma is a deeply distressing or disturbing experience that can have lasting effects on a person's mental, emotional and physical well-being.</a:t>
          </a:r>
          <a:endParaRPr lang="en-GB">
            <a:latin typeface="Aptos Display" panose="020B0004020202020204" pitchFamily="34" charset="0"/>
          </a:endParaRPr>
        </a:p>
      </dgm:t>
    </dgm:pt>
    <dgm:pt modelId="{8F7787AF-2392-45F9-B262-E00B2970DD92}" type="parTrans" cxnId="{2B0DB4B8-F6A0-4212-A7B4-9D9777EF61C4}">
      <dgm:prSet/>
      <dgm:spPr/>
      <dgm:t>
        <a:bodyPr/>
        <a:lstStyle/>
        <a:p>
          <a:endParaRPr lang="en-GB"/>
        </a:p>
      </dgm:t>
    </dgm:pt>
    <dgm:pt modelId="{EBF4BD78-B18B-4488-9958-65D501584CAB}" type="sibTrans" cxnId="{2B0DB4B8-F6A0-4212-A7B4-9D9777EF61C4}">
      <dgm:prSet/>
      <dgm:spPr/>
      <dgm:t>
        <a:bodyPr/>
        <a:lstStyle/>
        <a:p>
          <a:endParaRPr lang="en-GB"/>
        </a:p>
      </dgm:t>
    </dgm:pt>
    <dgm:pt modelId="{799C1D1B-B831-41D7-90D8-7A0068907EAC}">
      <dgm:prSet/>
      <dgm:spPr/>
      <dgm:t>
        <a:bodyPr/>
        <a:lstStyle/>
        <a:p>
          <a:r>
            <a:rPr lang="en-US">
              <a:latin typeface="Aptos Display" panose="020B0004020202020204" pitchFamily="34" charset="0"/>
            </a:rPr>
            <a:t>It can result from events like accidents, natural disasters, or personal loss but it can also be because of more persistent things such as abuse. </a:t>
          </a:r>
        </a:p>
      </dgm:t>
    </dgm:pt>
    <dgm:pt modelId="{4480D4EB-E4BE-4C82-A079-660FEA2BD238}" type="parTrans" cxnId="{2D1D230F-39A1-43FC-B7DC-1EEC7B24DCF6}">
      <dgm:prSet/>
      <dgm:spPr/>
      <dgm:t>
        <a:bodyPr/>
        <a:lstStyle/>
        <a:p>
          <a:endParaRPr lang="en-GB"/>
        </a:p>
      </dgm:t>
    </dgm:pt>
    <dgm:pt modelId="{4E9D8AA6-8423-4ECB-ADDD-45251D2F3A24}" type="sibTrans" cxnId="{2D1D230F-39A1-43FC-B7DC-1EEC7B24DCF6}">
      <dgm:prSet/>
      <dgm:spPr/>
      <dgm:t>
        <a:bodyPr/>
        <a:lstStyle/>
        <a:p>
          <a:endParaRPr lang="en-GB"/>
        </a:p>
      </dgm:t>
    </dgm:pt>
    <dgm:pt modelId="{3F448811-7599-4A49-8E4C-A1896AEF4FCB}">
      <dgm:prSet/>
      <dgm:spPr/>
      <dgm:t>
        <a:bodyPr/>
        <a:lstStyle/>
        <a:p>
          <a:r>
            <a:rPr lang="en-US">
              <a:latin typeface="Aptos Display" panose="020B0004020202020204" pitchFamily="34" charset="0"/>
            </a:rPr>
            <a:t>That's a very objective statement; however, trauma is very subjective, and trauma experience doesn't look the same for everyone! </a:t>
          </a:r>
        </a:p>
      </dgm:t>
    </dgm:pt>
    <dgm:pt modelId="{CDB7E36F-CB35-47E3-99E2-49C110066BF6}" type="parTrans" cxnId="{B06BC1D1-8ABE-47D9-A566-1ECAB493B714}">
      <dgm:prSet/>
      <dgm:spPr/>
      <dgm:t>
        <a:bodyPr/>
        <a:lstStyle/>
        <a:p>
          <a:endParaRPr lang="en-GB"/>
        </a:p>
      </dgm:t>
    </dgm:pt>
    <dgm:pt modelId="{1F22F0A8-1F09-4749-8310-BF4122C00FF0}" type="sibTrans" cxnId="{B06BC1D1-8ABE-47D9-A566-1ECAB493B714}">
      <dgm:prSet/>
      <dgm:spPr/>
      <dgm:t>
        <a:bodyPr/>
        <a:lstStyle/>
        <a:p>
          <a:endParaRPr lang="en-GB"/>
        </a:p>
      </dgm:t>
    </dgm:pt>
    <dgm:pt modelId="{C26FF3EA-AC9F-46BB-BE89-5ADCA16DCCED}">
      <dgm:prSet/>
      <dgm:spPr/>
      <dgm:t>
        <a:bodyPr/>
        <a:lstStyle/>
        <a:p>
          <a:r>
            <a:rPr lang="en-US">
              <a:latin typeface="Aptos Display" panose="020B0004020202020204" pitchFamily="34" charset="0"/>
            </a:rPr>
            <a:t>Being a trauma informed </a:t>
          </a:r>
          <a:r>
            <a:rPr lang="en-US" err="1">
              <a:latin typeface="Aptos Display" panose="020B0004020202020204" pitchFamily="34" charset="0"/>
            </a:rPr>
            <a:t>organisation</a:t>
          </a:r>
          <a:r>
            <a:rPr lang="en-US">
              <a:latin typeface="Aptos Display" panose="020B0004020202020204" pitchFamily="34" charset="0"/>
            </a:rPr>
            <a:t> can support us to better support students who have trauma</a:t>
          </a:r>
          <a:endParaRPr lang="en-GB">
            <a:latin typeface="Aptos Display" panose="020B0004020202020204" pitchFamily="34" charset="0"/>
          </a:endParaRPr>
        </a:p>
      </dgm:t>
    </dgm:pt>
    <dgm:pt modelId="{32A0BADF-411C-4F8E-8C44-3D6C0E85F73D}" type="parTrans" cxnId="{BFE68742-D92B-40CC-A8CF-AC2B5E67983E}">
      <dgm:prSet/>
      <dgm:spPr/>
      <dgm:t>
        <a:bodyPr/>
        <a:lstStyle/>
        <a:p>
          <a:endParaRPr lang="en-GB"/>
        </a:p>
      </dgm:t>
    </dgm:pt>
    <dgm:pt modelId="{AA03BE07-3EB9-4DCA-8C7B-4B684CBD9ACA}" type="sibTrans" cxnId="{BFE68742-D92B-40CC-A8CF-AC2B5E67983E}">
      <dgm:prSet/>
      <dgm:spPr/>
      <dgm:t>
        <a:bodyPr/>
        <a:lstStyle/>
        <a:p>
          <a:endParaRPr lang="en-GB"/>
        </a:p>
      </dgm:t>
    </dgm:pt>
    <dgm:pt modelId="{7E2E07A6-6E1C-4928-A9CA-4CE5D67A5BAC}" type="pres">
      <dgm:prSet presAssocID="{9485BF58-0DEB-42BE-8E75-C496F52AAB3B}" presName="compositeShape" presStyleCnt="0">
        <dgm:presLayoutVars>
          <dgm:dir/>
          <dgm:resizeHandles/>
        </dgm:presLayoutVars>
      </dgm:prSet>
      <dgm:spPr/>
    </dgm:pt>
    <dgm:pt modelId="{509867BF-FE09-49B3-A2F7-76BB9859CB35}" type="pres">
      <dgm:prSet presAssocID="{9485BF58-0DEB-42BE-8E75-C496F52AAB3B}" presName="pyramid" presStyleLbl="node1" presStyleIdx="0" presStyleCnt="1"/>
      <dgm:spPr/>
    </dgm:pt>
    <dgm:pt modelId="{C77A482C-F92F-43B1-9BAA-9B3BE7A07F9D}" type="pres">
      <dgm:prSet presAssocID="{9485BF58-0DEB-42BE-8E75-C496F52AAB3B}" presName="theList" presStyleCnt="0"/>
      <dgm:spPr/>
    </dgm:pt>
    <dgm:pt modelId="{6614B449-549E-4810-A4E1-9485B502610B}" type="pres">
      <dgm:prSet presAssocID="{E2011A2D-E80A-4419-9C90-602857E7855B}" presName="aNode" presStyleLbl="fgAcc1" presStyleIdx="0" presStyleCnt="4">
        <dgm:presLayoutVars>
          <dgm:bulletEnabled val="1"/>
        </dgm:presLayoutVars>
      </dgm:prSet>
      <dgm:spPr/>
    </dgm:pt>
    <dgm:pt modelId="{4641F407-BBE1-4E27-9C0A-90893ACBD60B}" type="pres">
      <dgm:prSet presAssocID="{E2011A2D-E80A-4419-9C90-602857E7855B}" presName="aSpace" presStyleCnt="0"/>
      <dgm:spPr/>
    </dgm:pt>
    <dgm:pt modelId="{3943F663-CD9C-4D47-859A-9267BC3F9105}" type="pres">
      <dgm:prSet presAssocID="{799C1D1B-B831-41D7-90D8-7A0068907EAC}" presName="aNode" presStyleLbl="fgAcc1" presStyleIdx="1" presStyleCnt="4">
        <dgm:presLayoutVars>
          <dgm:bulletEnabled val="1"/>
        </dgm:presLayoutVars>
      </dgm:prSet>
      <dgm:spPr/>
    </dgm:pt>
    <dgm:pt modelId="{FB0E5E61-0765-4886-9BAA-DAE855B07E2F}" type="pres">
      <dgm:prSet presAssocID="{799C1D1B-B831-41D7-90D8-7A0068907EAC}" presName="aSpace" presStyleCnt="0"/>
      <dgm:spPr/>
    </dgm:pt>
    <dgm:pt modelId="{70DCD851-83B5-406D-98A0-C1B098229B94}" type="pres">
      <dgm:prSet presAssocID="{3F448811-7599-4A49-8E4C-A1896AEF4FCB}" presName="aNode" presStyleLbl="fgAcc1" presStyleIdx="2" presStyleCnt="4">
        <dgm:presLayoutVars>
          <dgm:bulletEnabled val="1"/>
        </dgm:presLayoutVars>
      </dgm:prSet>
      <dgm:spPr/>
    </dgm:pt>
    <dgm:pt modelId="{C194CE67-931A-4461-BAF3-D852F7CECFDD}" type="pres">
      <dgm:prSet presAssocID="{3F448811-7599-4A49-8E4C-A1896AEF4FCB}" presName="aSpace" presStyleCnt="0"/>
      <dgm:spPr/>
    </dgm:pt>
    <dgm:pt modelId="{52B62BBB-5B6F-4F12-AC85-9F780C206A88}" type="pres">
      <dgm:prSet presAssocID="{C26FF3EA-AC9F-46BB-BE89-5ADCA16DCCED}" presName="aNode" presStyleLbl="fgAcc1" presStyleIdx="3" presStyleCnt="4">
        <dgm:presLayoutVars>
          <dgm:bulletEnabled val="1"/>
        </dgm:presLayoutVars>
      </dgm:prSet>
      <dgm:spPr/>
    </dgm:pt>
    <dgm:pt modelId="{7E3B7D97-5439-402B-BC74-6678E4D2DFA5}" type="pres">
      <dgm:prSet presAssocID="{C26FF3EA-AC9F-46BB-BE89-5ADCA16DCCED}" presName="aSpace" presStyleCnt="0"/>
      <dgm:spPr/>
    </dgm:pt>
  </dgm:ptLst>
  <dgm:cxnLst>
    <dgm:cxn modelId="{2D1D230F-39A1-43FC-B7DC-1EEC7B24DCF6}" srcId="{9485BF58-0DEB-42BE-8E75-C496F52AAB3B}" destId="{799C1D1B-B831-41D7-90D8-7A0068907EAC}" srcOrd="1" destOrd="0" parTransId="{4480D4EB-E4BE-4C82-A079-660FEA2BD238}" sibTransId="{4E9D8AA6-8423-4ECB-ADDD-45251D2F3A24}"/>
    <dgm:cxn modelId="{2F5BBA19-68CE-4714-BF53-7078DFF98BFF}" type="presOf" srcId="{E2011A2D-E80A-4419-9C90-602857E7855B}" destId="{6614B449-549E-4810-A4E1-9485B502610B}" srcOrd="0" destOrd="0" presId="urn:microsoft.com/office/officeart/2005/8/layout/pyramid2"/>
    <dgm:cxn modelId="{BFE68742-D92B-40CC-A8CF-AC2B5E67983E}" srcId="{9485BF58-0DEB-42BE-8E75-C496F52AAB3B}" destId="{C26FF3EA-AC9F-46BB-BE89-5ADCA16DCCED}" srcOrd="3" destOrd="0" parTransId="{32A0BADF-411C-4F8E-8C44-3D6C0E85F73D}" sibTransId="{AA03BE07-3EB9-4DCA-8C7B-4B684CBD9ACA}"/>
    <dgm:cxn modelId="{3F5B754D-1151-44E3-911B-699D57E192D8}" type="presOf" srcId="{799C1D1B-B831-41D7-90D8-7A0068907EAC}" destId="{3943F663-CD9C-4D47-859A-9267BC3F9105}" srcOrd="0" destOrd="0" presId="urn:microsoft.com/office/officeart/2005/8/layout/pyramid2"/>
    <dgm:cxn modelId="{DAFF8A9B-D839-4DA2-8E1F-2F88A1B89056}" type="presOf" srcId="{C26FF3EA-AC9F-46BB-BE89-5ADCA16DCCED}" destId="{52B62BBB-5B6F-4F12-AC85-9F780C206A88}" srcOrd="0" destOrd="0" presId="urn:microsoft.com/office/officeart/2005/8/layout/pyramid2"/>
    <dgm:cxn modelId="{2B0DB4B8-F6A0-4212-A7B4-9D9777EF61C4}" srcId="{9485BF58-0DEB-42BE-8E75-C496F52AAB3B}" destId="{E2011A2D-E80A-4419-9C90-602857E7855B}" srcOrd="0" destOrd="0" parTransId="{8F7787AF-2392-45F9-B262-E00B2970DD92}" sibTransId="{EBF4BD78-B18B-4488-9958-65D501584CAB}"/>
    <dgm:cxn modelId="{DB921ACA-2F8E-4D9B-B98A-3684486226B7}" type="presOf" srcId="{3F448811-7599-4A49-8E4C-A1896AEF4FCB}" destId="{70DCD851-83B5-406D-98A0-C1B098229B94}" srcOrd="0" destOrd="0" presId="urn:microsoft.com/office/officeart/2005/8/layout/pyramid2"/>
    <dgm:cxn modelId="{B06BC1D1-8ABE-47D9-A566-1ECAB493B714}" srcId="{9485BF58-0DEB-42BE-8E75-C496F52AAB3B}" destId="{3F448811-7599-4A49-8E4C-A1896AEF4FCB}" srcOrd="2" destOrd="0" parTransId="{CDB7E36F-CB35-47E3-99E2-49C110066BF6}" sibTransId="{1F22F0A8-1F09-4749-8310-BF4122C00FF0}"/>
    <dgm:cxn modelId="{1E2856DD-FCD7-45A3-AED1-1A3C4FDCAFF6}" type="presOf" srcId="{9485BF58-0DEB-42BE-8E75-C496F52AAB3B}" destId="{7E2E07A6-6E1C-4928-A9CA-4CE5D67A5BAC}" srcOrd="0" destOrd="0" presId="urn:microsoft.com/office/officeart/2005/8/layout/pyramid2"/>
    <dgm:cxn modelId="{07DA15A4-3F5E-4337-B474-03F1B6A3541C}" type="presParOf" srcId="{7E2E07A6-6E1C-4928-A9CA-4CE5D67A5BAC}" destId="{509867BF-FE09-49B3-A2F7-76BB9859CB35}" srcOrd="0" destOrd="0" presId="urn:microsoft.com/office/officeart/2005/8/layout/pyramid2"/>
    <dgm:cxn modelId="{75698BD0-CDC1-4D02-B37E-22036FB540E2}" type="presParOf" srcId="{7E2E07A6-6E1C-4928-A9CA-4CE5D67A5BAC}" destId="{C77A482C-F92F-43B1-9BAA-9B3BE7A07F9D}" srcOrd="1" destOrd="0" presId="urn:microsoft.com/office/officeart/2005/8/layout/pyramid2"/>
    <dgm:cxn modelId="{111694CD-870F-4EE6-9819-DE17C2919D09}" type="presParOf" srcId="{C77A482C-F92F-43B1-9BAA-9B3BE7A07F9D}" destId="{6614B449-549E-4810-A4E1-9485B502610B}" srcOrd="0" destOrd="0" presId="urn:microsoft.com/office/officeart/2005/8/layout/pyramid2"/>
    <dgm:cxn modelId="{FFC800A7-46AC-4037-8778-B7155058BC98}" type="presParOf" srcId="{C77A482C-F92F-43B1-9BAA-9B3BE7A07F9D}" destId="{4641F407-BBE1-4E27-9C0A-90893ACBD60B}" srcOrd="1" destOrd="0" presId="urn:microsoft.com/office/officeart/2005/8/layout/pyramid2"/>
    <dgm:cxn modelId="{6F20593B-B547-4B09-BD23-CF7BA82363E6}" type="presParOf" srcId="{C77A482C-F92F-43B1-9BAA-9B3BE7A07F9D}" destId="{3943F663-CD9C-4D47-859A-9267BC3F9105}" srcOrd="2" destOrd="0" presId="urn:microsoft.com/office/officeart/2005/8/layout/pyramid2"/>
    <dgm:cxn modelId="{A3756B86-7F99-486C-9608-B53DD4BC98B6}" type="presParOf" srcId="{C77A482C-F92F-43B1-9BAA-9B3BE7A07F9D}" destId="{FB0E5E61-0765-4886-9BAA-DAE855B07E2F}" srcOrd="3" destOrd="0" presId="urn:microsoft.com/office/officeart/2005/8/layout/pyramid2"/>
    <dgm:cxn modelId="{4E0C1BF9-2556-4232-AAB6-7C2877239E4A}" type="presParOf" srcId="{C77A482C-F92F-43B1-9BAA-9B3BE7A07F9D}" destId="{70DCD851-83B5-406D-98A0-C1B098229B94}" srcOrd="4" destOrd="0" presId="urn:microsoft.com/office/officeart/2005/8/layout/pyramid2"/>
    <dgm:cxn modelId="{1C6622C7-4E41-463E-AE84-47B7265C1092}" type="presParOf" srcId="{C77A482C-F92F-43B1-9BAA-9B3BE7A07F9D}" destId="{C194CE67-931A-4461-BAF3-D852F7CECFDD}" srcOrd="5" destOrd="0" presId="urn:microsoft.com/office/officeart/2005/8/layout/pyramid2"/>
    <dgm:cxn modelId="{22A3858B-2425-4228-BC18-9FB3DF282DC3}" type="presParOf" srcId="{C77A482C-F92F-43B1-9BAA-9B3BE7A07F9D}" destId="{52B62BBB-5B6F-4F12-AC85-9F780C206A88}" srcOrd="6" destOrd="0" presId="urn:microsoft.com/office/officeart/2005/8/layout/pyramid2"/>
    <dgm:cxn modelId="{8EC6674B-06A9-45D3-A7C5-A41D92E44036}" type="presParOf" srcId="{C77A482C-F92F-43B1-9BAA-9B3BE7A07F9D}" destId="{7E3B7D97-5439-402B-BC74-6678E4D2DFA5}"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621DEC-F968-445B-856B-431C8EAEB0F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EFB2C09A-5AE3-4C7F-9DAF-B38F85841026}">
      <dgm:prSet phldrT="[Text]" custT="1"/>
      <dgm:spPr/>
      <dgm:t>
        <a:bodyPr/>
        <a:lstStyle/>
        <a:p>
          <a:r>
            <a:rPr lang="en-US" sz="2800">
              <a:solidFill>
                <a:schemeClr val="bg1"/>
              </a:solidFill>
              <a:latin typeface="Aptos Display" panose="020B0004020202020204" pitchFamily="34" charset="0"/>
              <a:cs typeface="Segoe UI"/>
            </a:rPr>
            <a:t>85% Workshop Attendance Rate ​</a:t>
          </a:r>
          <a:endParaRPr lang="en-GB" sz="2800">
            <a:solidFill>
              <a:schemeClr val="bg1"/>
            </a:solidFill>
            <a:latin typeface="Aptos Display" panose="020B0004020202020204" pitchFamily="34" charset="0"/>
          </a:endParaRPr>
        </a:p>
      </dgm:t>
    </dgm:pt>
    <dgm:pt modelId="{E7FD5BA8-BFBD-4A3F-970B-6CE7607F1772}" type="parTrans" cxnId="{DD0F403C-169B-410F-87DC-2D396A1E11A4}">
      <dgm:prSet/>
      <dgm:spPr/>
      <dgm:t>
        <a:bodyPr/>
        <a:lstStyle/>
        <a:p>
          <a:endParaRPr lang="en-GB"/>
        </a:p>
      </dgm:t>
    </dgm:pt>
    <dgm:pt modelId="{4B9DFF14-EE19-451C-902F-B82DEB752E87}" type="sibTrans" cxnId="{DD0F403C-169B-410F-87DC-2D396A1E11A4}">
      <dgm:prSet/>
      <dgm:spPr/>
      <dgm:t>
        <a:bodyPr/>
        <a:lstStyle/>
        <a:p>
          <a:endParaRPr lang="en-GB"/>
        </a:p>
      </dgm:t>
    </dgm:pt>
    <dgm:pt modelId="{8D7D2944-B739-4C50-85C4-FF898FA810C0}">
      <dgm:prSet custT="1"/>
      <dgm:spPr/>
      <dgm:t>
        <a:bodyPr/>
        <a:lstStyle/>
        <a:p>
          <a:r>
            <a:rPr lang="en-US" sz="2800">
              <a:solidFill>
                <a:schemeClr val="bg1"/>
              </a:solidFill>
              <a:latin typeface="Aptos Display" panose="020B0004020202020204" pitchFamily="34" charset="0"/>
              <a:cs typeface="Segoe UI"/>
            </a:rPr>
            <a:t>70% Online E-Learning Completion</a:t>
          </a:r>
        </a:p>
      </dgm:t>
    </dgm:pt>
    <dgm:pt modelId="{8363A4A9-0C67-423E-9C02-4F30FC8DAE73}" type="parTrans" cxnId="{410C5A86-EA82-4B1D-AF0C-A294C80CD392}">
      <dgm:prSet/>
      <dgm:spPr/>
      <dgm:t>
        <a:bodyPr/>
        <a:lstStyle/>
        <a:p>
          <a:endParaRPr lang="en-GB"/>
        </a:p>
      </dgm:t>
    </dgm:pt>
    <dgm:pt modelId="{6079602F-82B8-47B1-81AA-11BF01F751E9}" type="sibTrans" cxnId="{410C5A86-EA82-4B1D-AF0C-A294C80CD392}">
      <dgm:prSet/>
      <dgm:spPr/>
      <dgm:t>
        <a:bodyPr/>
        <a:lstStyle/>
        <a:p>
          <a:endParaRPr lang="en-GB"/>
        </a:p>
      </dgm:t>
    </dgm:pt>
    <dgm:pt modelId="{E82CC3B4-C014-4779-8DE0-1731BED2E029}">
      <dgm:prSet custT="1"/>
      <dgm:spPr/>
      <dgm:t>
        <a:bodyPr/>
        <a:lstStyle/>
        <a:p>
          <a:r>
            <a:rPr lang="en-US" sz="2800">
              <a:solidFill>
                <a:schemeClr val="bg1"/>
              </a:solidFill>
              <a:latin typeface="Aptos Display" panose="020B0004020202020204" pitchFamily="34" charset="0"/>
              <a:cs typeface="Segoe UI"/>
            </a:rPr>
            <a:t>88% Rated Workshops Good or Excellent  </a:t>
          </a:r>
          <a:r>
            <a:rPr lang="en-US" sz="3200">
              <a:latin typeface="Aptos"/>
              <a:cs typeface="Segoe UI"/>
            </a:rPr>
            <a:t>​</a:t>
          </a:r>
          <a:endParaRPr lang="en-US" sz="3200">
            <a:latin typeface="Aptos"/>
            <a:cs typeface="Arial"/>
          </a:endParaRPr>
        </a:p>
      </dgm:t>
    </dgm:pt>
    <dgm:pt modelId="{242C8350-41CD-4A89-89E7-24FCD691D805}" type="parTrans" cxnId="{7E57D918-187C-476C-BEB7-4288F858EA1C}">
      <dgm:prSet/>
      <dgm:spPr/>
      <dgm:t>
        <a:bodyPr/>
        <a:lstStyle/>
        <a:p>
          <a:endParaRPr lang="en-GB"/>
        </a:p>
      </dgm:t>
    </dgm:pt>
    <dgm:pt modelId="{7DFE4195-4C83-4CA8-956E-56A0570215F3}" type="sibTrans" cxnId="{7E57D918-187C-476C-BEB7-4288F858EA1C}">
      <dgm:prSet/>
      <dgm:spPr/>
      <dgm:t>
        <a:bodyPr/>
        <a:lstStyle/>
        <a:p>
          <a:endParaRPr lang="en-GB"/>
        </a:p>
      </dgm:t>
    </dgm:pt>
    <dgm:pt modelId="{97D69EDC-65D9-4B0D-9C88-C6E6F93B02AD}" type="pres">
      <dgm:prSet presAssocID="{DF621DEC-F968-445B-856B-431C8EAEB0FC}" presName="Name0" presStyleCnt="0">
        <dgm:presLayoutVars>
          <dgm:chMax val="7"/>
          <dgm:chPref val="7"/>
          <dgm:dir/>
        </dgm:presLayoutVars>
      </dgm:prSet>
      <dgm:spPr/>
    </dgm:pt>
    <dgm:pt modelId="{8478D998-CE3E-44A2-81CE-C6BB53B15531}" type="pres">
      <dgm:prSet presAssocID="{DF621DEC-F968-445B-856B-431C8EAEB0FC}" presName="Name1" presStyleCnt="0"/>
      <dgm:spPr/>
    </dgm:pt>
    <dgm:pt modelId="{5E8D54D2-2300-4747-AAB1-E82347E09D85}" type="pres">
      <dgm:prSet presAssocID="{DF621DEC-F968-445B-856B-431C8EAEB0FC}" presName="cycle" presStyleCnt="0"/>
      <dgm:spPr/>
    </dgm:pt>
    <dgm:pt modelId="{6D4CB1F3-4870-4247-B8D6-CED947C71FC1}" type="pres">
      <dgm:prSet presAssocID="{DF621DEC-F968-445B-856B-431C8EAEB0FC}" presName="srcNode" presStyleLbl="node1" presStyleIdx="0" presStyleCnt="3"/>
      <dgm:spPr/>
    </dgm:pt>
    <dgm:pt modelId="{2448589C-BA45-4EBB-BA2A-54A6FECCD3BF}" type="pres">
      <dgm:prSet presAssocID="{DF621DEC-F968-445B-856B-431C8EAEB0FC}" presName="conn" presStyleLbl="parChTrans1D2" presStyleIdx="0" presStyleCnt="1"/>
      <dgm:spPr/>
    </dgm:pt>
    <dgm:pt modelId="{56F1B69A-254E-45A6-B594-5616D21555EF}" type="pres">
      <dgm:prSet presAssocID="{DF621DEC-F968-445B-856B-431C8EAEB0FC}" presName="extraNode" presStyleLbl="node1" presStyleIdx="0" presStyleCnt="3"/>
      <dgm:spPr/>
    </dgm:pt>
    <dgm:pt modelId="{557B640B-8E8B-4C93-889F-A71523B5DB00}" type="pres">
      <dgm:prSet presAssocID="{DF621DEC-F968-445B-856B-431C8EAEB0FC}" presName="dstNode" presStyleLbl="node1" presStyleIdx="0" presStyleCnt="3"/>
      <dgm:spPr/>
    </dgm:pt>
    <dgm:pt modelId="{829F1E15-5231-46BE-8E1B-F650F7159C01}" type="pres">
      <dgm:prSet presAssocID="{EFB2C09A-5AE3-4C7F-9DAF-B38F85841026}" presName="text_1" presStyleLbl="node1" presStyleIdx="0" presStyleCnt="3">
        <dgm:presLayoutVars>
          <dgm:bulletEnabled val="1"/>
        </dgm:presLayoutVars>
      </dgm:prSet>
      <dgm:spPr/>
    </dgm:pt>
    <dgm:pt modelId="{D00A1BEE-04C0-4C8B-A28E-90B3A6301CA3}" type="pres">
      <dgm:prSet presAssocID="{EFB2C09A-5AE3-4C7F-9DAF-B38F85841026}" presName="accent_1" presStyleCnt="0"/>
      <dgm:spPr/>
    </dgm:pt>
    <dgm:pt modelId="{FA233968-B00A-4AB9-82C0-E968680A940B}" type="pres">
      <dgm:prSet presAssocID="{EFB2C09A-5AE3-4C7F-9DAF-B38F85841026}" presName="accentRepeatNode" presStyleLbl="solidFgAcc1" presStyleIdx="0" presStyleCnt="3"/>
      <dgm:spPr/>
    </dgm:pt>
    <dgm:pt modelId="{CA766171-4079-48E1-96E6-E8DB2AA3A54F}" type="pres">
      <dgm:prSet presAssocID="{8D7D2944-B739-4C50-85C4-FF898FA810C0}" presName="text_2" presStyleLbl="node1" presStyleIdx="1" presStyleCnt="3">
        <dgm:presLayoutVars>
          <dgm:bulletEnabled val="1"/>
        </dgm:presLayoutVars>
      </dgm:prSet>
      <dgm:spPr/>
    </dgm:pt>
    <dgm:pt modelId="{9E3FCD48-2427-40E0-9C8A-8FD3232E3333}" type="pres">
      <dgm:prSet presAssocID="{8D7D2944-B739-4C50-85C4-FF898FA810C0}" presName="accent_2" presStyleCnt="0"/>
      <dgm:spPr/>
    </dgm:pt>
    <dgm:pt modelId="{6A5D0189-9E6A-43BD-928F-62FF069A360B}" type="pres">
      <dgm:prSet presAssocID="{8D7D2944-B739-4C50-85C4-FF898FA810C0}" presName="accentRepeatNode" presStyleLbl="solidFgAcc1" presStyleIdx="1" presStyleCnt="3"/>
      <dgm:spPr/>
    </dgm:pt>
    <dgm:pt modelId="{9C3F4DF7-EC2D-4BFE-A6B8-248B6C534C8B}" type="pres">
      <dgm:prSet presAssocID="{E82CC3B4-C014-4779-8DE0-1731BED2E029}" presName="text_3" presStyleLbl="node1" presStyleIdx="2" presStyleCnt="3">
        <dgm:presLayoutVars>
          <dgm:bulletEnabled val="1"/>
        </dgm:presLayoutVars>
      </dgm:prSet>
      <dgm:spPr/>
    </dgm:pt>
    <dgm:pt modelId="{77D7A808-E310-474E-9CA4-C6DA289CABE9}" type="pres">
      <dgm:prSet presAssocID="{E82CC3B4-C014-4779-8DE0-1731BED2E029}" presName="accent_3" presStyleCnt="0"/>
      <dgm:spPr/>
    </dgm:pt>
    <dgm:pt modelId="{2DDA06BB-8167-4805-A790-F1D51BD3FC50}" type="pres">
      <dgm:prSet presAssocID="{E82CC3B4-C014-4779-8DE0-1731BED2E029}" presName="accentRepeatNode" presStyleLbl="solidFgAcc1" presStyleIdx="2" presStyleCnt="3"/>
      <dgm:spPr/>
    </dgm:pt>
  </dgm:ptLst>
  <dgm:cxnLst>
    <dgm:cxn modelId="{7E57D918-187C-476C-BEB7-4288F858EA1C}" srcId="{DF621DEC-F968-445B-856B-431C8EAEB0FC}" destId="{E82CC3B4-C014-4779-8DE0-1731BED2E029}" srcOrd="2" destOrd="0" parTransId="{242C8350-41CD-4A89-89E7-24FCD691D805}" sibTransId="{7DFE4195-4C83-4CA8-956E-56A0570215F3}"/>
    <dgm:cxn modelId="{DD0F403C-169B-410F-87DC-2D396A1E11A4}" srcId="{DF621DEC-F968-445B-856B-431C8EAEB0FC}" destId="{EFB2C09A-5AE3-4C7F-9DAF-B38F85841026}" srcOrd="0" destOrd="0" parTransId="{E7FD5BA8-BFBD-4A3F-970B-6CE7607F1772}" sibTransId="{4B9DFF14-EE19-451C-902F-B82DEB752E87}"/>
    <dgm:cxn modelId="{6F7DB165-B33A-469F-8D3B-145C59A3D745}" type="presOf" srcId="{EFB2C09A-5AE3-4C7F-9DAF-B38F85841026}" destId="{829F1E15-5231-46BE-8E1B-F650F7159C01}" srcOrd="0" destOrd="0" presId="urn:microsoft.com/office/officeart/2008/layout/VerticalCurvedList"/>
    <dgm:cxn modelId="{79B06F83-EDE3-49AB-BDF5-FDECE2ED50B5}" type="presOf" srcId="{4B9DFF14-EE19-451C-902F-B82DEB752E87}" destId="{2448589C-BA45-4EBB-BA2A-54A6FECCD3BF}" srcOrd="0" destOrd="0" presId="urn:microsoft.com/office/officeart/2008/layout/VerticalCurvedList"/>
    <dgm:cxn modelId="{410C5A86-EA82-4B1D-AF0C-A294C80CD392}" srcId="{DF621DEC-F968-445B-856B-431C8EAEB0FC}" destId="{8D7D2944-B739-4C50-85C4-FF898FA810C0}" srcOrd="1" destOrd="0" parTransId="{8363A4A9-0C67-423E-9C02-4F30FC8DAE73}" sibTransId="{6079602F-82B8-47B1-81AA-11BF01F751E9}"/>
    <dgm:cxn modelId="{6CAB16BF-AED8-419B-8648-61120A481D71}" type="presOf" srcId="{DF621DEC-F968-445B-856B-431C8EAEB0FC}" destId="{97D69EDC-65D9-4B0D-9C88-C6E6F93B02AD}" srcOrd="0" destOrd="0" presId="urn:microsoft.com/office/officeart/2008/layout/VerticalCurvedList"/>
    <dgm:cxn modelId="{E183C3C1-87FD-46D4-B8C9-AFA8D5DA1F64}" type="presOf" srcId="{E82CC3B4-C014-4779-8DE0-1731BED2E029}" destId="{9C3F4DF7-EC2D-4BFE-A6B8-248B6C534C8B}" srcOrd="0" destOrd="0" presId="urn:microsoft.com/office/officeart/2008/layout/VerticalCurvedList"/>
    <dgm:cxn modelId="{2C9F5CCE-C5EC-43FD-A188-33DD202B5DBD}" type="presOf" srcId="{8D7D2944-B739-4C50-85C4-FF898FA810C0}" destId="{CA766171-4079-48E1-96E6-E8DB2AA3A54F}" srcOrd="0" destOrd="0" presId="urn:microsoft.com/office/officeart/2008/layout/VerticalCurvedList"/>
    <dgm:cxn modelId="{62CA5E5F-9FCA-4690-84BB-7F98E634BBEA}" type="presParOf" srcId="{97D69EDC-65D9-4B0D-9C88-C6E6F93B02AD}" destId="{8478D998-CE3E-44A2-81CE-C6BB53B15531}" srcOrd="0" destOrd="0" presId="urn:microsoft.com/office/officeart/2008/layout/VerticalCurvedList"/>
    <dgm:cxn modelId="{B5054941-F952-4EEA-BA5A-951A7CE2B117}" type="presParOf" srcId="{8478D998-CE3E-44A2-81CE-C6BB53B15531}" destId="{5E8D54D2-2300-4747-AAB1-E82347E09D85}" srcOrd="0" destOrd="0" presId="urn:microsoft.com/office/officeart/2008/layout/VerticalCurvedList"/>
    <dgm:cxn modelId="{7955EAE3-E301-480B-AB5F-237B9B53F85F}" type="presParOf" srcId="{5E8D54D2-2300-4747-AAB1-E82347E09D85}" destId="{6D4CB1F3-4870-4247-B8D6-CED947C71FC1}" srcOrd="0" destOrd="0" presId="urn:microsoft.com/office/officeart/2008/layout/VerticalCurvedList"/>
    <dgm:cxn modelId="{806AE921-34BF-4BC9-8AD2-4A44FC6CBC97}" type="presParOf" srcId="{5E8D54D2-2300-4747-AAB1-E82347E09D85}" destId="{2448589C-BA45-4EBB-BA2A-54A6FECCD3BF}" srcOrd="1" destOrd="0" presId="urn:microsoft.com/office/officeart/2008/layout/VerticalCurvedList"/>
    <dgm:cxn modelId="{202D039E-9AF5-4A0B-9B37-8E58491066EF}" type="presParOf" srcId="{5E8D54D2-2300-4747-AAB1-E82347E09D85}" destId="{56F1B69A-254E-45A6-B594-5616D21555EF}" srcOrd="2" destOrd="0" presId="urn:microsoft.com/office/officeart/2008/layout/VerticalCurvedList"/>
    <dgm:cxn modelId="{71F1CD0A-9918-4A2B-991B-0638E9B08196}" type="presParOf" srcId="{5E8D54D2-2300-4747-AAB1-E82347E09D85}" destId="{557B640B-8E8B-4C93-889F-A71523B5DB00}" srcOrd="3" destOrd="0" presId="urn:microsoft.com/office/officeart/2008/layout/VerticalCurvedList"/>
    <dgm:cxn modelId="{437EF4D6-0F42-482B-9BF0-9B66E8E5DB99}" type="presParOf" srcId="{8478D998-CE3E-44A2-81CE-C6BB53B15531}" destId="{829F1E15-5231-46BE-8E1B-F650F7159C01}" srcOrd="1" destOrd="0" presId="urn:microsoft.com/office/officeart/2008/layout/VerticalCurvedList"/>
    <dgm:cxn modelId="{94687CA1-8493-4F21-8EA2-A0B199320BE7}" type="presParOf" srcId="{8478D998-CE3E-44A2-81CE-C6BB53B15531}" destId="{D00A1BEE-04C0-4C8B-A28E-90B3A6301CA3}" srcOrd="2" destOrd="0" presId="urn:microsoft.com/office/officeart/2008/layout/VerticalCurvedList"/>
    <dgm:cxn modelId="{90524228-89E2-4F02-B5B7-0708398CD815}" type="presParOf" srcId="{D00A1BEE-04C0-4C8B-A28E-90B3A6301CA3}" destId="{FA233968-B00A-4AB9-82C0-E968680A940B}" srcOrd="0" destOrd="0" presId="urn:microsoft.com/office/officeart/2008/layout/VerticalCurvedList"/>
    <dgm:cxn modelId="{5303E3BA-92F8-4C12-AAB4-2BABD5E3F076}" type="presParOf" srcId="{8478D998-CE3E-44A2-81CE-C6BB53B15531}" destId="{CA766171-4079-48E1-96E6-E8DB2AA3A54F}" srcOrd="3" destOrd="0" presId="urn:microsoft.com/office/officeart/2008/layout/VerticalCurvedList"/>
    <dgm:cxn modelId="{AA33AC7C-B578-4606-8D39-B190565955EE}" type="presParOf" srcId="{8478D998-CE3E-44A2-81CE-C6BB53B15531}" destId="{9E3FCD48-2427-40E0-9C8A-8FD3232E3333}" srcOrd="4" destOrd="0" presId="urn:microsoft.com/office/officeart/2008/layout/VerticalCurvedList"/>
    <dgm:cxn modelId="{87B23A66-D621-435C-A79E-E93FC52CEC5D}" type="presParOf" srcId="{9E3FCD48-2427-40E0-9C8A-8FD3232E3333}" destId="{6A5D0189-9E6A-43BD-928F-62FF069A360B}" srcOrd="0" destOrd="0" presId="urn:microsoft.com/office/officeart/2008/layout/VerticalCurvedList"/>
    <dgm:cxn modelId="{D6114D94-0804-4F04-A246-F41891159B82}" type="presParOf" srcId="{8478D998-CE3E-44A2-81CE-C6BB53B15531}" destId="{9C3F4DF7-EC2D-4BFE-A6B8-248B6C534C8B}" srcOrd="5" destOrd="0" presId="urn:microsoft.com/office/officeart/2008/layout/VerticalCurvedList"/>
    <dgm:cxn modelId="{28CFC97D-8231-4198-B63B-345482B0145E}" type="presParOf" srcId="{8478D998-CE3E-44A2-81CE-C6BB53B15531}" destId="{77D7A808-E310-474E-9CA4-C6DA289CABE9}" srcOrd="6" destOrd="0" presId="urn:microsoft.com/office/officeart/2008/layout/VerticalCurvedList"/>
    <dgm:cxn modelId="{48A9975A-270A-4D1F-8D96-27BC579D5005}" type="presParOf" srcId="{77D7A808-E310-474E-9CA4-C6DA289CABE9}" destId="{2DDA06BB-8167-4805-A790-F1D51BD3FC50}"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01354D-9F2A-4551-8183-7120C343376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B825B9AF-B6EE-40D3-A4B3-A8474688F920}">
      <dgm:prSet phldrT="[Text]" phldr="0"/>
      <dgm:spPr/>
      <dgm:t>
        <a:bodyPr/>
        <a:lstStyle/>
        <a:p>
          <a:pPr rtl="0"/>
          <a:r>
            <a:rPr lang="en-US">
              <a:latin typeface="Aptos Display"/>
            </a:rPr>
            <a:t> 60% </a:t>
          </a:r>
          <a:r>
            <a:rPr lang="en-US">
              <a:solidFill>
                <a:schemeClr val="bg1"/>
              </a:solidFill>
              <a:latin typeface="Aptos Display"/>
            </a:rPr>
            <a:t>Building Future Pathways </a:t>
          </a:r>
          <a:r>
            <a:rPr lang="en-US" b="0" i="0">
              <a:solidFill>
                <a:schemeClr val="bg1"/>
              </a:solidFill>
              <a:effectLst/>
              <a:latin typeface="Aptos Display"/>
            </a:rPr>
            <a:t>Pilot </a:t>
          </a:r>
          <a:r>
            <a:rPr lang="en-US">
              <a:solidFill>
                <a:schemeClr val="bg1"/>
              </a:solidFill>
              <a:latin typeface="Aptos Display"/>
            </a:rPr>
            <a:t>improvement in attendance </a:t>
          </a:r>
          <a:endParaRPr lang="en-US">
            <a:latin typeface="Aptos Display"/>
          </a:endParaRPr>
        </a:p>
      </dgm:t>
    </dgm:pt>
    <dgm:pt modelId="{11208BD2-B975-45DF-88C8-B3AD66254D5F}" type="parTrans" cxnId="{A29AE351-05A4-4E6C-B0A3-C298B4BBDDA9}">
      <dgm:prSet/>
      <dgm:spPr/>
      <dgm:t>
        <a:bodyPr/>
        <a:lstStyle/>
        <a:p>
          <a:endParaRPr lang="en-GB"/>
        </a:p>
      </dgm:t>
    </dgm:pt>
    <dgm:pt modelId="{54804A57-73C1-4EB3-8B23-49E852F63833}" type="sibTrans" cxnId="{A29AE351-05A4-4E6C-B0A3-C298B4BBDDA9}">
      <dgm:prSet/>
      <dgm:spPr/>
      <dgm:t>
        <a:bodyPr/>
        <a:lstStyle/>
        <a:p>
          <a:endParaRPr lang="en-GB"/>
        </a:p>
      </dgm:t>
    </dgm:pt>
    <dgm:pt modelId="{6A653558-CED4-4801-8F37-C66A2EE7D2FA}">
      <dgm:prSet phldr="0"/>
      <dgm:spPr/>
      <dgm:t>
        <a:bodyPr/>
        <a:lstStyle/>
        <a:p>
          <a:pPr rtl="0"/>
          <a:r>
            <a:rPr lang="en-US">
              <a:latin typeface="Aptos Display"/>
            </a:rPr>
            <a:t>22/23</a:t>
          </a:r>
        </a:p>
        <a:p>
          <a:pPr rtl="0"/>
          <a:r>
            <a:rPr lang="en-US">
              <a:latin typeface="Aptos Display"/>
            </a:rPr>
            <a:t>10% Early Withdrawal                                                                                                   10% Partial Success                                                                                                   60% Full  Success                                                                       </a:t>
          </a:r>
          <a:endParaRPr lang="en-US">
            <a:latin typeface="Arial"/>
            <a:cs typeface="Arial"/>
          </a:endParaRPr>
        </a:p>
      </dgm:t>
    </dgm:pt>
    <dgm:pt modelId="{CD1B30B0-9620-46DE-9D3A-BB310D5CDA1D}" type="parTrans" cxnId="{29CE55C9-F377-4E4C-9E04-1EBFD524643B}">
      <dgm:prSet/>
      <dgm:spPr/>
      <dgm:t>
        <a:bodyPr/>
        <a:lstStyle/>
        <a:p>
          <a:endParaRPr lang="en-GB"/>
        </a:p>
      </dgm:t>
    </dgm:pt>
    <dgm:pt modelId="{80B72A42-96FE-4569-A9BE-DB6815E4B47D}" type="sibTrans" cxnId="{29CE55C9-F377-4E4C-9E04-1EBFD524643B}">
      <dgm:prSet/>
      <dgm:spPr/>
      <dgm:t>
        <a:bodyPr/>
        <a:lstStyle/>
        <a:p>
          <a:endParaRPr lang="en-GB"/>
        </a:p>
      </dgm:t>
    </dgm:pt>
    <dgm:pt modelId="{CD9464F8-8A6F-4557-9AFE-7A17360F2A82}">
      <dgm:prSet phldr="0"/>
      <dgm:spPr/>
      <dgm:t>
        <a:bodyPr/>
        <a:lstStyle/>
        <a:p>
          <a:pPr rtl="0"/>
          <a:r>
            <a:rPr lang="en-US">
              <a:solidFill>
                <a:schemeClr val="bg1"/>
              </a:solidFill>
              <a:latin typeface="Calibri"/>
              <a:ea typeface="Calibri"/>
              <a:cs typeface="Calibri"/>
            </a:rPr>
            <a:t>24/25                                                                                                            6% Early Withdrawal                                                                                     tbc % Partial Success                                                                                   82% Potential Full Success</a:t>
          </a:r>
          <a:endParaRPr lang="en-US">
            <a:solidFill>
              <a:schemeClr val="bg1"/>
            </a:solidFill>
            <a:latin typeface="Aptos Display"/>
          </a:endParaRPr>
        </a:p>
      </dgm:t>
    </dgm:pt>
    <dgm:pt modelId="{F72BAC78-A2BF-4C05-85E7-15502F53DA64}" type="parTrans" cxnId="{8319C7AB-9EBE-45B0-A3DD-3FD3491BEAEC}">
      <dgm:prSet/>
      <dgm:spPr/>
      <dgm:t>
        <a:bodyPr/>
        <a:lstStyle/>
        <a:p>
          <a:endParaRPr lang="en-GB"/>
        </a:p>
      </dgm:t>
    </dgm:pt>
    <dgm:pt modelId="{BD879439-590B-4932-8592-E92844273910}" type="sibTrans" cxnId="{8319C7AB-9EBE-45B0-A3DD-3FD3491BEAEC}">
      <dgm:prSet/>
      <dgm:spPr/>
      <dgm:t>
        <a:bodyPr/>
        <a:lstStyle/>
        <a:p>
          <a:endParaRPr lang="en-GB"/>
        </a:p>
      </dgm:t>
    </dgm:pt>
    <dgm:pt modelId="{C52C971A-6511-4697-A4B1-2E4F7CF1582F}" type="pres">
      <dgm:prSet presAssocID="{7B01354D-9F2A-4551-8183-7120C343376E}" presName="Name0" presStyleCnt="0">
        <dgm:presLayoutVars>
          <dgm:chMax val="7"/>
          <dgm:chPref val="7"/>
          <dgm:dir/>
        </dgm:presLayoutVars>
      </dgm:prSet>
      <dgm:spPr/>
    </dgm:pt>
    <dgm:pt modelId="{2C7ADC8D-1BDA-4FA0-BE0C-97FA53AD9E3A}" type="pres">
      <dgm:prSet presAssocID="{7B01354D-9F2A-4551-8183-7120C343376E}" presName="Name1" presStyleCnt="0"/>
      <dgm:spPr/>
    </dgm:pt>
    <dgm:pt modelId="{D8B43CA1-A9A1-4851-8271-2EC0668A5CEB}" type="pres">
      <dgm:prSet presAssocID="{7B01354D-9F2A-4551-8183-7120C343376E}" presName="cycle" presStyleCnt="0"/>
      <dgm:spPr/>
    </dgm:pt>
    <dgm:pt modelId="{9DC4C716-FE9C-4ED8-B958-9A6E26939103}" type="pres">
      <dgm:prSet presAssocID="{7B01354D-9F2A-4551-8183-7120C343376E}" presName="srcNode" presStyleLbl="node1" presStyleIdx="0" presStyleCnt="3"/>
      <dgm:spPr/>
    </dgm:pt>
    <dgm:pt modelId="{C468EA25-201B-4AE7-935B-30B5DE8D4112}" type="pres">
      <dgm:prSet presAssocID="{7B01354D-9F2A-4551-8183-7120C343376E}" presName="conn" presStyleLbl="parChTrans1D2" presStyleIdx="0" presStyleCnt="1"/>
      <dgm:spPr/>
    </dgm:pt>
    <dgm:pt modelId="{7D0F1770-7B2E-43A2-A9B0-67CF54B251CF}" type="pres">
      <dgm:prSet presAssocID="{7B01354D-9F2A-4551-8183-7120C343376E}" presName="extraNode" presStyleLbl="node1" presStyleIdx="0" presStyleCnt="3"/>
      <dgm:spPr/>
    </dgm:pt>
    <dgm:pt modelId="{CDDB608D-12EA-421B-98D2-6F00E5BF790E}" type="pres">
      <dgm:prSet presAssocID="{7B01354D-9F2A-4551-8183-7120C343376E}" presName="dstNode" presStyleLbl="node1" presStyleIdx="0" presStyleCnt="3"/>
      <dgm:spPr/>
    </dgm:pt>
    <dgm:pt modelId="{C010881E-1C2D-4B1A-BF8E-0428ED3808F1}" type="pres">
      <dgm:prSet presAssocID="{B825B9AF-B6EE-40D3-A4B3-A8474688F920}" presName="text_1" presStyleLbl="node1" presStyleIdx="0" presStyleCnt="3">
        <dgm:presLayoutVars>
          <dgm:bulletEnabled val="1"/>
        </dgm:presLayoutVars>
      </dgm:prSet>
      <dgm:spPr/>
    </dgm:pt>
    <dgm:pt modelId="{8161DA0D-9083-4C3B-B408-35FF48C26700}" type="pres">
      <dgm:prSet presAssocID="{B825B9AF-B6EE-40D3-A4B3-A8474688F920}" presName="accent_1" presStyleCnt="0"/>
      <dgm:spPr/>
    </dgm:pt>
    <dgm:pt modelId="{E33CC172-5EEF-4B80-AB13-A67D6059DF65}" type="pres">
      <dgm:prSet presAssocID="{B825B9AF-B6EE-40D3-A4B3-A8474688F920}" presName="accentRepeatNode" presStyleLbl="solidFgAcc1" presStyleIdx="0" presStyleCnt="3"/>
      <dgm:spPr/>
    </dgm:pt>
    <dgm:pt modelId="{39EDDD8E-09C4-45F2-9C8E-2C19AB00E653}" type="pres">
      <dgm:prSet presAssocID="{6A653558-CED4-4801-8F37-C66A2EE7D2FA}" presName="text_2" presStyleLbl="node1" presStyleIdx="1" presStyleCnt="3">
        <dgm:presLayoutVars>
          <dgm:bulletEnabled val="1"/>
        </dgm:presLayoutVars>
      </dgm:prSet>
      <dgm:spPr/>
    </dgm:pt>
    <dgm:pt modelId="{254B0B78-985F-4833-B8E2-83F238539ACD}" type="pres">
      <dgm:prSet presAssocID="{6A653558-CED4-4801-8F37-C66A2EE7D2FA}" presName="accent_2" presStyleCnt="0"/>
      <dgm:spPr/>
    </dgm:pt>
    <dgm:pt modelId="{C0D5F777-3CE1-4D63-B9DA-6091B2EBED32}" type="pres">
      <dgm:prSet presAssocID="{6A653558-CED4-4801-8F37-C66A2EE7D2FA}" presName="accentRepeatNode" presStyleLbl="solidFgAcc1" presStyleIdx="1" presStyleCnt="3"/>
      <dgm:spPr/>
    </dgm:pt>
    <dgm:pt modelId="{302A2EC2-FB84-4416-B8A7-F14EACDBCF83}" type="pres">
      <dgm:prSet presAssocID="{CD9464F8-8A6F-4557-9AFE-7A17360F2A82}" presName="text_3" presStyleLbl="node1" presStyleIdx="2" presStyleCnt="3">
        <dgm:presLayoutVars>
          <dgm:bulletEnabled val="1"/>
        </dgm:presLayoutVars>
      </dgm:prSet>
      <dgm:spPr/>
    </dgm:pt>
    <dgm:pt modelId="{360C8843-34E0-43B1-872B-91BA594C61B1}" type="pres">
      <dgm:prSet presAssocID="{CD9464F8-8A6F-4557-9AFE-7A17360F2A82}" presName="accent_3" presStyleCnt="0"/>
      <dgm:spPr/>
    </dgm:pt>
    <dgm:pt modelId="{3207F426-C207-45AC-A4B2-40AA104DC014}" type="pres">
      <dgm:prSet presAssocID="{CD9464F8-8A6F-4557-9AFE-7A17360F2A82}" presName="accentRepeatNode" presStyleLbl="solidFgAcc1" presStyleIdx="2" presStyleCnt="3"/>
      <dgm:spPr/>
    </dgm:pt>
  </dgm:ptLst>
  <dgm:cxnLst>
    <dgm:cxn modelId="{23F13A3C-D250-4A07-A490-F2E9FD2C51CF}" type="presOf" srcId="{B825B9AF-B6EE-40D3-A4B3-A8474688F920}" destId="{C010881E-1C2D-4B1A-BF8E-0428ED3808F1}" srcOrd="0" destOrd="0" presId="urn:microsoft.com/office/officeart/2008/layout/VerticalCurvedList"/>
    <dgm:cxn modelId="{C365883D-180F-4848-A284-B6952D0B8CD2}" type="presOf" srcId="{7B01354D-9F2A-4551-8183-7120C343376E}" destId="{C52C971A-6511-4697-A4B1-2E4F7CF1582F}" srcOrd="0" destOrd="0" presId="urn:microsoft.com/office/officeart/2008/layout/VerticalCurvedList"/>
    <dgm:cxn modelId="{9B6DCC68-5390-4AAD-93FC-5746A86E93CB}" type="presOf" srcId="{CD9464F8-8A6F-4557-9AFE-7A17360F2A82}" destId="{302A2EC2-FB84-4416-B8A7-F14EACDBCF83}" srcOrd="0" destOrd="0" presId="urn:microsoft.com/office/officeart/2008/layout/VerticalCurvedList"/>
    <dgm:cxn modelId="{A29AE351-05A4-4E6C-B0A3-C298B4BBDDA9}" srcId="{7B01354D-9F2A-4551-8183-7120C343376E}" destId="{B825B9AF-B6EE-40D3-A4B3-A8474688F920}" srcOrd="0" destOrd="0" parTransId="{11208BD2-B975-45DF-88C8-B3AD66254D5F}" sibTransId="{54804A57-73C1-4EB3-8B23-49E852F63833}"/>
    <dgm:cxn modelId="{8319C7AB-9EBE-45B0-A3DD-3FD3491BEAEC}" srcId="{7B01354D-9F2A-4551-8183-7120C343376E}" destId="{CD9464F8-8A6F-4557-9AFE-7A17360F2A82}" srcOrd="2" destOrd="0" parTransId="{F72BAC78-A2BF-4C05-85E7-15502F53DA64}" sibTransId="{BD879439-590B-4932-8592-E92844273910}"/>
    <dgm:cxn modelId="{29CE55C9-F377-4E4C-9E04-1EBFD524643B}" srcId="{7B01354D-9F2A-4551-8183-7120C343376E}" destId="{6A653558-CED4-4801-8F37-C66A2EE7D2FA}" srcOrd="1" destOrd="0" parTransId="{CD1B30B0-9620-46DE-9D3A-BB310D5CDA1D}" sibTransId="{80B72A42-96FE-4569-A9BE-DB6815E4B47D}"/>
    <dgm:cxn modelId="{678888E2-319E-4D92-8ABA-E31897EEB7A0}" type="presOf" srcId="{6A653558-CED4-4801-8F37-C66A2EE7D2FA}" destId="{39EDDD8E-09C4-45F2-9C8E-2C19AB00E653}" srcOrd="0" destOrd="0" presId="urn:microsoft.com/office/officeart/2008/layout/VerticalCurvedList"/>
    <dgm:cxn modelId="{959725F8-E415-4649-B762-2B2DF2912057}" type="presOf" srcId="{54804A57-73C1-4EB3-8B23-49E852F63833}" destId="{C468EA25-201B-4AE7-935B-30B5DE8D4112}" srcOrd="0" destOrd="0" presId="urn:microsoft.com/office/officeart/2008/layout/VerticalCurvedList"/>
    <dgm:cxn modelId="{FFBAE663-B86E-4222-B0D1-F76A54611ECA}" type="presParOf" srcId="{C52C971A-6511-4697-A4B1-2E4F7CF1582F}" destId="{2C7ADC8D-1BDA-4FA0-BE0C-97FA53AD9E3A}" srcOrd="0" destOrd="0" presId="urn:microsoft.com/office/officeart/2008/layout/VerticalCurvedList"/>
    <dgm:cxn modelId="{09AED0F0-8AAB-428A-9E7F-62408FADAF0D}" type="presParOf" srcId="{2C7ADC8D-1BDA-4FA0-BE0C-97FA53AD9E3A}" destId="{D8B43CA1-A9A1-4851-8271-2EC0668A5CEB}" srcOrd="0" destOrd="0" presId="urn:microsoft.com/office/officeart/2008/layout/VerticalCurvedList"/>
    <dgm:cxn modelId="{12D98639-C295-4F68-8B85-70A9D6EC1380}" type="presParOf" srcId="{D8B43CA1-A9A1-4851-8271-2EC0668A5CEB}" destId="{9DC4C716-FE9C-4ED8-B958-9A6E26939103}" srcOrd="0" destOrd="0" presId="urn:microsoft.com/office/officeart/2008/layout/VerticalCurvedList"/>
    <dgm:cxn modelId="{42C18385-8A57-45F5-8C1F-9FA5FF9D66F7}" type="presParOf" srcId="{D8B43CA1-A9A1-4851-8271-2EC0668A5CEB}" destId="{C468EA25-201B-4AE7-935B-30B5DE8D4112}" srcOrd="1" destOrd="0" presId="urn:microsoft.com/office/officeart/2008/layout/VerticalCurvedList"/>
    <dgm:cxn modelId="{07842E00-2994-4164-B078-A42547E9E15E}" type="presParOf" srcId="{D8B43CA1-A9A1-4851-8271-2EC0668A5CEB}" destId="{7D0F1770-7B2E-43A2-A9B0-67CF54B251CF}" srcOrd="2" destOrd="0" presId="urn:microsoft.com/office/officeart/2008/layout/VerticalCurvedList"/>
    <dgm:cxn modelId="{38B985EC-A812-4C15-8D45-0ED53481FBB9}" type="presParOf" srcId="{D8B43CA1-A9A1-4851-8271-2EC0668A5CEB}" destId="{CDDB608D-12EA-421B-98D2-6F00E5BF790E}" srcOrd="3" destOrd="0" presId="urn:microsoft.com/office/officeart/2008/layout/VerticalCurvedList"/>
    <dgm:cxn modelId="{6FB93C92-69C9-4542-9F4C-C5CB4C99A52E}" type="presParOf" srcId="{2C7ADC8D-1BDA-4FA0-BE0C-97FA53AD9E3A}" destId="{C010881E-1C2D-4B1A-BF8E-0428ED3808F1}" srcOrd="1" destOrd="0" presId="urn:microsoft.com/office/officeart/2008/layout/VerticalCurvedList"/>
    <dgm:cxn modelId="{33E45EDE-23FC-41C3-B849-BA6351729404}" type="presParOf" srcId="{2C7ADC8D-1BDA-4FA0-BE0C-97FA53AD9E3A}" destId="{8161DA0D-9083-4C3B-B408-35FF48C26700}" srcOrd="2" destOrd="0" presId="urn:microsoft.com/office/officeart/2008/layout/VerticalCurvedList"/>
    <dgm:cxn modelId="{8295ADFF-BD94-47B3-AD02-0C752BFD20A7}" type="presParOf" srcId="{8161DA0D-9083-4C3B-B408-35FF48C26700}" destId="{E33CC172-5EEF-4B80-AB13-A67D6059DF65}" srcOrd="0" destOrd="0" presId="urn:microsoft.com/office/officeart/2008/layout/VerticalCurvedList"/>
    <dgm:cxn modelId="{2620F590-0E26-4013-B730-240404EEE90A}" type="presParOf" srcId="{2C7ADC8D-1BDA-4FA0-BE0C-97FA53AD9E3A}" destId="{39EDDD8E-09C4-45F2-9C8E-2C19AB00E653}" srcOrd="3" destOrd="0" presId="urn:microsoft.com/office/officeart/2008/layout/VerticalCurvedList"/>
    <dgm:cxn modelId="{CB7FA1C8-BAB1-4292-B3E0-3587D43B5B84}" type="presParOf" srcId="{2C7ADC8D-1BDA-4FA0-BE0C-97FA53AD9E3A}" destId="{254B0B78-985F-4833-B8E2-83F238539ACD}" srcOrd="4" destOrd="0" presId="urn:microsoft.com/office/officeart/2008/layout/VerticalCurvedList"/>
    <dgm:cxn modelId="{DBA681BB-A2C2-480F-BD95-7C7CDD7E2E30}" type="presParOf" srcId="{254B0B78-985F-4833-B8E2-83F238539ACD}" destId="{C0D5F777-3CE1-4D63-B9DA-6091B2EBED32}" srcOrd="0" destOrd="0" presId="urn:microsoft.com/office/officeart/2008/layout/VerticalCurvedList"/>
    <dgm:cxn modelId="{02E2B7F9-44A0-4AF3-B18E-DC6EE0D52E1B}" type="presParOf" srcId="{2C7ADC8D-1BDA-4FA0-BE0C-97FA53AD9E3A}" destId="{302A2EC2-FB84-4416-B8A7-F14EACDBCF83}" srcOrd="5" destOrd="0" presId="urn:microsoft.com/office/officeart/2008/layout/VerticalCurvedList"/>
    <dgm:cxn modelId="{BE0F7974-587D-4C79-9E93-E6DA4A05DE76}" type="presParOf" srcId="{2C7ADC8D-1BDA-4FA0-BE0C-97FA53AD9E3A}" destId="{360C8843-34E0-43B1-872B-91BA594C61B1}" srcOrd="6" destOrd="0" presId="urn:microsoft.com/office/officeart/2008/layout/VerticalCurvedList"/>
    <dgm:cxn modelId="{457A6257-1613-4759-B333-8E19A53E330F}" type="presParOf" srcId="{360C8843-34E0-43B1-872B-91BA594C61B1}" destId="{3207F426-C207-45AC-A4B2-40AA104DC01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01354D-9F2A-4551-8183-7120C343376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B825B9AF-B6EE-40D3-A4B3-A8474688F920}">
      <dgm:prSet phldrT="[Text]"/>
      <dgm:spPr/>
      <dgm:t>
        <a:bodyPr/>
        <a:lstStyle/>
        <a:p>
          <a:pPr rtl="0"/>
          <a:r>
            <a:rPr lang="en-US" b="0" i="0">
              <a:effectLst/>
              <a:latin typeface="Aptos Display"/>
            </a:rPr>
            <a:t>282 staff have completed</a:t>
          </a:r>
          <a:r>
            <a:rPr lang="en-US">
              <a:latin typeface="Aptos Display"/>
            </a:rPr>
            <a:t> to date ( 40%)</a:t>
          </a:r>
          <a:endParaRPr lang="en-GB">
            <a:latin typeface="Aptos Display"/>
          </a:endParaRPr>
        </a:p>
      </dgm:t>
    </dgm:pt>
    <dgm:pt modelId="{11208BD2-B975-45DF-88C8-B3AD66254D5F}" type="parTrans" cxnId="{A29AE351-05A4-4E6C-B0A3-C298B4BBDDA9}">
      <dgm:prSet/>
      <dgm:spPr/>
      <dgm:t>
        <a:bodyPr/>
        <a:lstStyle/>
        <a:p>
          <a:endParaRPr lang="en-GB"/>
        </a:p>
      </dgm:t>
    </dgm:pt>
    <dgm:pt modelId="{54804A57-73C1-4EB3-8B23-49E852F63833}" type="sibTrans" cxnId="{A29AE351-05A4-4E6C-B0A3-C298B4BBDDA9}">
      <dgm:prSet/>
      <dgm:spPr/>
      <dgm:t>
        <a:bodyPr/>
        <a:lstStyle/>
        <a:p>
          <a:endParaRPr lang="en-GB"/>
        </a:p>
      </dgm:t>
    </dgm:pt>
    <dgm:pt modelId="{A81EB827-A193-443E-BF5E-06D4B720BD80}">
      <dgm:prSet/>
      <dgm:spPr/>
      <dgm:t>
        <a:bodyPr/>
        <a:lstStyle/>
        <a:p>
          <a:pPr rtl="0"/>
          <a:r>
            <a:rPr lang="en-US" b="0" i="0">
              <a:solidFill>
                <a:schemeClr val="bg1"/>
              </a:solidFill>
              <a:effectLst/>
              <a:latin typeface="Aptos Display"/>
            </a:rPr>
            <a:t> Phase 1 A and Phase 1B combined completion  </a:t>
          </a:r>
          <a:r>
            <a:rPr lang="en-US" b="0">
              <a:solidFill>
                <a:schemeClr val="bg1"/>
              </a:solidFill>
              <a:latin typeface="Aptos Display"/>
            </a:rPr>
            <a:t>382 (47%)</a:t>
          </a:r>
        </a:p>
      </dgm:t>
    </dgm:pt>
    <dgm:pt modelId="{B0315C8C-4B40-42AC-9722-D23E065FAC48}" type="parTrans" cxnId="{21973DDB-BF54-4E12-A811-12961127008E}">
      <dgm:prSet/>
      <dgm:spPr/>
      <dgm:t>
        <a:bodyPr/>
        <a:lstStyle/>
        <a:p>
          <a:endParaRPr lang="en-GB"/>
        </a:p>
      </dgm:t>
    </dgm:pt>
    <dgm:pt modelId="{828B2A38-A48E-4975-9112-0C76A4DF0EA2}" type="sibTrans" cxnId="{21973DDB-BF54-4E12-A811-12961127008E}">
      <dgm:prSet/>
      <dgm:spPr/>
      <dgm:t>
        <a:bodyPr/>
        <a:lstStyle/>
        <a:p>
          <a:endParaRPr lang="en-GB"/>
        </a:p>
      </dgm:t>
    </dgm:pt>
    <dgm:pt modelId="{F275DA0F-239F-436E-9D0B-394DDC68FFF1}">
      <dgm:prSet phldrT="[Text]"/>
      <dgm:spPr/>
      <dgm:t>
        <a:bodyPr/>
        <a:lstStyle/>
        <a:p>
          <a:pPr rtl="0"/>
          <a:r>
            <a:rPr lang="en-US" b="0" i="0">
              <a:effectLst/>
              <a:latin typeface="Aptos Display"/>
            </a:rPr>
            <a:t> 135 were Curriculum Staff</a:t>
          </a:r>
          <a:r>
            <a:rPr lang="en-US">
              <a:latin typeface="Aptos Display"/>
            </a:rPr>
            <a:t> </a:t>
          </a:r>
          <a:endParaRPr lang="en-GB">
            <a:latin typeface="Aptos Display"/>
          </a:endParaRPr>
        </a:p>
      </dgm:t>
    </dgm:pt>
    <dgm:pt modelId="{EC609B21-8103-4875-A263-E52191053EE2}" type="parTrans" cxnId="{9AFC6FBF-3AC6-4E2F-8DB4-E3284FAC4C26}">
      <dgm:prSet/>
      <dgm:spPr/>
      <dgm:t>
        <a:bodyPr/>
        <a:lstStyle/>
        <a:p>
          <a:endParaRPr lang="en-GB"/>
        </a:p>
      </dgm:t>
    </dgm:pt>
    <dgm:pt modelId="{E02251CF-1AF0-4C1A-94F7-3B1B0CA601DE}" type="sibTrans" cxnId="{9AFC6FBF-3AC6-4E2F-8DB4-E3284FAC4C26}">
      <dgm:prSet/>
      <dgm:spPr/>
      <dgm:t>
        <a:bodyPr/>
        <a:lstStyle/>
        <a:p>
          <a:endParaRPr lang="en-GB"/>
        </a:p>
      </dgm:t>
    </dgm:pt>
    <dgm:pt modelId="{848B8F04-4589-49B1-8F5F-93DACF3A47C8}">
      <dgm:prSet phldrT="[Text]"/>
      <dgm:spPr/>
      <dgm:t>
        <a:bodyPr/>
        <a:lstStyle/>
        <a:p>
          <a:pPr rtl="0"/>
          <a:r>
            <a:rPr lang="en-US" b="0">
              <a:latin typeface="Aptos Display"/>
            </a:rPr>
            <a:t> 73 were</a:t>
          </a:r>
          <a:r>
            <a:rPr lang="en-US" b="0" i="0">
              <a:effectLst/>
              <a:latin typeface="Aptos Display"/>
            </a:rPr>
            <a:t> Student Support Staff</a:t>
          </a:r>
          <a:endParaRPr lang="en-GB">
            <a:latin typeface="Aptos Display"/>
          </a:endParaRPr>
        </a:p>
      </dgm:t>
    </dgm:pt>
    <dgm:pt modelId="{6B8462BD-8792-468E-B877-91D27BC421F0}" type="parTrans" cxnId="{41CB757C-6272-4A6B-942D-2F696BA88872}">
      <dgm:prSet/>
      <dgm:spPr/>
      <dgm:t>
        <a:bodyPr/>
        <a:lstStyle/>
        <a:p>
          <a:endParaRPr lang="en-GB"/>
        </a:p>
      </dgm:t>
    </dgm:pt>
    <dgm:pt modelId="{77A9CB07-3F41-44ED-BDAE-4F4B358FAA94}" type="sibTrans" cxnId="{41CB757C-6272-4A6B-942D-2F696BA88872}">
      <dgm:prSet/>
      <dgm:spPr/>
      <dgm:t>
        <a:bodyPr/>
        <a:lstStyle/>
        <a:p>
          <a:endParaRPr lang="en-GB"/>
        </a:p>
      </dgm:t>
    </dgm:pt>
    <dgm:pt modelId="{3B6A116B-5DB1-4120-B886-1CF283278428}">
      <dgm:prSet phldrT="[Text]"/>
      <dgm:spPr/>
      <dgm:t>
        <a:bodyPr/>
        <a:lstStyle/>
        <a:p>
          <a:pPr rtl="0"/>
          <a:r>
            <a:rPr lang="en-US" b="0" i="0">
              <a:effectLst/>
              <a:latin typeface="Aptos Display"/>
            </a:rPr>
            <a:t> 74 were Service Staff</a:t>
          </a:r>
          <a:endParaRPr lang="en-GB">
            <a:latin typeface="Aptos Display"/>
          </a:endParaRPr>
        </a:p>
      </dgm:t>
    </dgm:pt>
    <dgm:pt modelId="{F8A49B64-F7E0-4327-BDC9-AC49A970D7CA}" type="parTrans" cxnId="{EB9FFDB3-EAFD-4652-981B-CAA24D4A95E2}">
      <dgm:prSet/>
      <dgm:spPr/>
      <dgm:t>
        <a:bodyPr/>
        <a:lstStyle/>
        <a:p>
          <a:endParaRPr lang="en-GB"/>
        </a:p>
      </dgm:t>
    </dgm:pt>
    <dgm:pt modelId="{DF5A4AEB-5A3F-4CE8-A2FD-D2DE34D19CAA}" type="sibTrans" cxnId="{EB9FFDB3-EAFD-4652-981B-CAA24D4A95E2}">
      <dgm:prSet/>
      <dgm:spPr/>
      <dgm:t>
        <a:bodyPr/>
        <a:lstStyle/>
        <a:p>
          <a:endParaRPr lang="en-GB"/>
        </a:p>
      </dgm:t>
    </dgm:pt>
    <dgm:pt modelId="{C52C971A-6511-4697-A4B1-2E4F7CF1582F}" type="pres">
      <dgm:prSet presAssocID="{7B01354D-9F2A-4551-8183-7120C343376E}" presName="Name0" presStyleCnt="0">
        <dgm:presLayoutVars>
          <dgm:chMax val="7"/>
          <dgm:chPref val="7"/>
          <dgm:dir/>
        </dgm:presLayoutVars>
      </dgm:prSet>
      <dgm:spPr/>
    </dgm:pt>
    <dgm:pt modelId="{2C7ADC8D-1BDA-4FA0-BE0C-97FA53AD9E3A}" type="pres">
      <dgm:prSet presAssocID="{7B01354D-9F2A-4551-8183-7120C343376E}" presName="Name1" presStyleCnt="0"/>
      <dgm:spPr/>
    </dgm:pt>
    <dgm:pt modelId="{D8B43CA1-A9A1-4851-8271-2EC0668A5CEB}" type="pres">
      <dgm:prSet presAssocID="{7B01354D-9F2A-4551-8183-7120C343376E}" presName="cycle" presStyleCnt="0"/>
      <dgm:spPr/>
    </dgm:pt>
    <dgm:pt modelId="{9DC4C716-FE9C-4ED8-B958-9A6E26939103}" type="pres">
      <dgm:prSet presAssocID="{7B01354D-9F2A-4551-8183-7120C343376E}" presName="srcNode" presStyleLbl="node1" presStyleIdx="0" presStyleCnt="5"/>
      <dgm:spPr/>
    </dgm:pt>
    <dgm:pt modelId="{C468EA25-201B-4AE7-935B-30B5DE8D4112}" type="pres">
      <dgm:prSet presAssocID="{7B01354D-9F2A-4551-8183-7120C343376E}" presName="conn" presStyleLbl="parChTrans1D2" presStyleIdx="0" presStyleCnt="1"/>
      <dgm:spPr/>
    </dgm:pt>
    <dgm:pt modelId="{7D0F1770-7B2E-43A2-A9B0-67CF54B251CF}" type="pres">
      <dgm:prSet presAssocID="{7B01354D-9F2A-4551-8183-7120C343376E}" presName="extraNode" presStyleLbl="node1" presStyleIdx="0" presStyleCnt="5"/>
      <dgm:spPr/>
    </dgm:pt>
    <dgm:pt modelId="{CDDB608D-12EA-421B-98D2-6F00E5BF790E}" type="pres">
      <dgm:prSet presAssocID="{7B01354D-9F2A-4551-8183-7120C343376E}" presName="dstNode" presStyleLbl="node1" presStyleIdx="0" presStyleCnt="5"/>
      <dgm:spPr/>
    </dgm:pt>
    <dgm:pt modelId="{C010881E-1C2D-4B1A-BF8E-0428ED3808F1}" type="pres">
      <dgm:prSet presAssocID="{B825B9AF-B6EE-40D3-A4B3-A8474688F920}" presName="text_1" presStyleLbl="node1" presStyleIdx="0" presStyleCnt="5">
        <dgm:presLayoutVars>
          <dgm:bulletEnabled val="1"/>
        </dgm:presLayoutVars>
      </dgm:prSet>
      <dgm:spPr/>
    </dgm:pt>
    <dgm:pt modelId="{8161DA0D-9083-4C3B-B408-35FF48C26700}" type="pres">
      <dgm:prSet presAssocID="{B825B9AF-B6EE-40D3-A4B3-A8474688F920}" presName="accent_1" presStyleCnt="0"/>
      <dgm:spPr/>
    </dgm:pt>
    <dgm:pt modelId="{E33CC172-5EEF-4B80-AB13-A67D6059DF65}" type="pres">
      <dgm:prSet presAssocID="{B825B9AF-B6EE-40D3-A4B3-A8474688F920}" presName="accentRepeatNode" presStyleLbl="solidFgAcc1" presStyleIdx="0" presStyleCnt="5"/>
      <dgm:spPr/>
    </dgm:pt>
    <dgm:pt modelId="{0E1F59C2-0B6E-4B0E-B8E9-1F0FA86C5D90}" type="pres">
      <dgm:prSet presAssocID="{F275DA0F-239F-436E-9D0B-394DDC68FFF1}" presName="text_2" presStyleLbl="node1" presStyleIdx="1" presStyleCnt="5">
        <dgm:presLayoutVars>
          <dgm:bulletEnabled val="1"/>
        </dgm:presLayoutVars>
      </dgm:prSet>
      <dgm:spPr/>
    </dgm:pt>
    <dgm:pt modelId="{B6BC16DC-D38D-4019-BE03-211EC33EE23B}" type="pres">
      <dgm:prSet presAssocID="{F275DA0F-239F-436E-9D0B-394DDC68FFF1}" presName="accent_2" presStyleCnt="0"/>
      <dgm:spPr/>
    </dgm:pt>
    <dgm:pt modelId="{412D46E3-E24F-4334-8D4E-9DF744459F05}" type="pres">
      <dgm:prSet presAssocID="{F275DA0F-239F-436E-9D0B-394DDC68FFF1}" presName="accentRepeatNode" presStyleLbl="solidFgAcc1" presStyleIdx="1" presStyleCnt="5"/>
      <dgm:spPr/>
    </dgm:pt>
    <dgm:pt modelId="{DC7568DA-9C7B-444B-ABC4-43AF46A3EC5A}" type="pres">
      <dgm:prSet presAssocID="{848B8F04-4589-49B1-8F5F-93DACF3A47C8}" presName="text_3" presStyleLbl="node1" presStyleIdx="2" presStyleCnt="5">
        <dgm:presLayoutVars>
          <dgm:bulletEnabled val="1"/>
        </dgm:presLayoutVars>
      </dgm:prSet>
      <dgm:spPr/>
    </dgm:pt>
    <dgm:pt modelId="{0484E7B3-689B-4E61-BE2A-01135E7D765E}" type="pres">
      <dgm:prSet presAssocID="{848B8F04-4589-49B1-8F5F-93DACF3A47C8}" presName="accent_3" presStyleCnt="0"/>
      <dgm:spPr/>
    </dgm:pt>
    <dgm:pt modelId="{5449EFC0-8E20-4737-AE9C-53BF4AF02125}" type="pres">
      <dgm:prSet presAssocID="{848B8F04-4589-49B1-8F5F-93DACF3A47C8}" presName="accentRepeatNode" presStyleLbl="solidFgAcc1" presStyleIdx="2" presStyleCnt="5"/>
      <dgm:spPr/>
    </dgm:pt>
    <dgm:pt modelId="{C02271FE-A8E2-4564-A920-8ACD1FDAD2C1}" type="pres">
      <dgm:prSet presAssocID="{3B6A116B-5DB1-4120-B886-1CF283278428}" presName="text_4" presStyleLbl="node1" presStyleIdx="3" presStyleCnt="5">
        <dgm:presLayoutVars>
          <dgm:bulletEnabled val="1"/>
        </dgm:presLayoutVars>
      </dgm:prSet>
      <dgm:spPr/>
    </dgm:pt>
    <dgm:pt modelId="{B2ECD219-2AAC-4343-9FDB-077F288A93FE}" type="pres">
      <dgm:prSet presAssocID="{3B6A116B-5DB1-4120-B886-1CF283278428}" presName="accent_4" presStyleCnt="0"/>
      <dgm:spPr/>
    </dgm:pt>
    <dgm:pt modelId="{58CB9026-93FD-4CE3-9D61-771C187FA833}" type="pres">
      <dgm:prSet presAssocID="{3B6A116B-5DB1-4120-B886-1CF283278428}" presName="accentRepeatNode" presStyleLbl="solidFgAcc1" presStyleIdx="3" presStyleCnt="5"/>
      <dgm:spPr/>
    </dgm:pt>
    <dgm:pt modelId="{BEA4B3C6-AED9-4A96-8084-3B4229016068}" type="pres">
      <dgm:prSet presAssocID="{A81EB827-A193-443E-BF5E-06D4B720BD80}" presName="text_5" presStyleLbl="node1" presStyleIdx="4" presStyleCnt="5">
        <dgm:presLayoutVars>
          <dgm:bulletEnabled val="1"/>
        </dgm:presLayoutVars>
      </dgm:prSet>
      <dgm:spPr/>
    </dgm:pt>
    <dgm:pt modelId="{661D58FD-05E2-498C-8E95-F18BA2828067}" type="pres">
      <dgm:prSet presAssocID="{A81EB827-A193-443E-BF5E-06D4B720BD80}" presName="accent_5" presStyleCnt="0"/>
      <dgm:spPr/>
    </dgm:pt>
    <dgm:pt modelId="{D296EFE7-5D96-4F2D-91A1-41776A818162}" type="pres">
      <dgm:prSet presAssocID="{A81EB827-A193-443E-BF5E-06D4B720BD80}" presName="accentRepeatNode" presStyleLbl="solidFgAcc1" presStyleIdx="4" presStyleCnt="5"/>
      <dgm:spPr/>
    </dgm:pt>
  </dgm:ptLst>
  <dgm:cxnLst>
    <dgm:cxn modelId="{3A9C2606-A144-4EC4-81FC-32A607F723EC}" type="presOf" srcId="{54804A57-73C1-4EB3-8B23-49E852F63833}" destId="{C468EA25-201B-4AE7-935B-30B5DE8D4112}" srcOrd="0" destOrd="0" presId="urn:microsoft.com/office/officeart/2008/layout/VerticalCurvedList"/>
    <dgm:cxn modelId="{4D34F539-6CBD-42B5-80F2-184A34560B42}" type="presOf" srcId="{F275DA0F-239F-436E-9D0B-394DDC68FFF1}" destId="{0E1F59C2-0B6E-4B0E-B8E9-1F0FA86C5D90}" srcOrd="0" destOrd="0" presId="urn:microsoft.com/office/officeart/2008/layout/VerticalCurvedList"/>
    <dgm:cxn modelId="{C365883D-180F-4848-A284-B6952D0B8CD2}" type="presOf" srcId="{7B01354D-9F2A-4551-8183-7120C343376E}" destId="{C52C971A-6511-4697-A4B1-2E4F7CF1582F}" srcOrd="0" destOrd="0" presId="urn:microsoft.com/office/officeart/2008/layout/VerticalCurvedList"/>
    <dgm:cxn modelId="{D0EE645B-AE5B-4E0C-A8AF-A780754EA380}" type="presOf" srcId="{B825B9AF-B6EE-40D3-A4B3-A8474688F920}" destId="{C010881E-1C2D-4B1A-BF8E-0428ED3808F1}" srcOrd="0" destOrd="0" presId="urn:microsoft.com/office/officeart/2008/layout/VerticalCurvedList"/>
    <dgm:cxn modelId="{A29AE351-05A4-4E6C-B0A3-C298B4BBDDA9}" srcId="{7B01354D-9F2A-4551-8183-7120C343376E}" destId="{B825B9AF-B6EE-40D3-A4B3-A8474688F920}" srcOrd="0" destOrd="0" parTransId="{11208BD2-B975-45DF-88C8-B3AD66254D5F}" sibTransId="{54804A57-73C1-4EB3-8B23-49E852F63833}"/>
    <dgm:cxn modelId="{41CB757C-6272-4A6B-942D-2F696BA88872}" srcId="{7B01354D-9F2A-4551-8183-7120C343376E}" destId="{848B8F04-4589-49B1-8F5F-93DACF3A47C8}" srcOrd="2" destOrd="0" parTransId="{6B8462BD-8792-468E-B877-91D27BC421F0}" sibTransId="{77A9CB07-3F41-44ED-BDAE-4F4B358FAA94}"/>
    <dgm:cxn modelId="{28863F80-FCB4-4CB8-BCCB-B44189BFD704}" type="presOf" srcId="{848B8F04-4589-49B1-8F5F-93DACF3A47C8}" destId="{DC7568DA-9C7B-444B-ABC4-43AF46A3EC5A}" srcOrd="0" destOrd="0" presId="urn:microsoft.com/office/officeart/2008/layout/VerticalCurvedList"/>
    <dgm:cxn modelId="{1FFFE79A-7A18-40D0-99C5-48EEA4BE905D}" type="presOf" srcId="{3B6A116B-5DB1-4120-B886-1CF283278428}" destId="{C02271FE-A8E2-4564-A920-8ACD1FDAD2C1}" srcOrd="0" destOrd="0" presId="urn:microsoft.com/office/officeart/2008/layout/VerticalCurvedList"/>
    <dgm:cxn modelId="{EB9FFDB3-EAFD-4652-981B-CAA24D4A95E2}" srcId="{7B01354D-9F2A-4551-8183-7120C343376E}" destId="{3B6A116B-5DB1-4120-B886-1CF283278428}" srcOrd="3" destOrd="0" parTransId="{F8A49B64-F7E0-4327-BDC9-AC49A970D7CA}" sibTransId="{DF5A4AEB-5A3F-4CE8-A2FD-D2DE34D19CAA}"/>
    <dgm:cxn modelId="{9AFC6FBF-3AC6-4E2F-8DB4-E3284FAC4C26}" srcId="{7B01354D-9F2A-4551-8183-7120C343376E}" destId="{F275DA0F-239F-436E-9D0B-394DDC68FFF1}" srcOrd="1" destOrd="0" parTransId="{EC609B21-8103-4875-A263-E52191053EE2}" sibTransId="{E02251CF-1AF0-4C1A-94F7-3B1B0CA601DE}"/>
    <dgm:cxn modelId="{EF043EC9-5265-4EE5-958A-0445B0D2A1A7}" type="presOf" srcId="{A81EB827-A193-443E-BF5E-06D4B720BD80}" destId="{BEA4B3C6-AED9-4A96-8084-3B4229016068}" srcOrd="0" destOrd="0" presId="urn:microsoft.com/office/officeart/2008/layout/VerticalCurvedList"/>
    <dgm:cxn modelId="{21973DDB-BF54-4E12-A811-12961127008E}" srcId="{7B01354D-9F2A-4551-8183-7120C343376E}" destId="{A81EB827-A193-443E-BF5E-06D4B720BD80}" srcOrd="4" destOrd="0" parTransId="{B0315C8C-4B40-42AC-9722-D23E065FAC48}" sibTransId="{828B2A38-A48E-4975-9112-0C76A4DF0EA2}"/>
    <dgm:cxn modelId="{69CA270E-D52C-48D8-B9D9-AFDD911CED6A}" type="presParOf" srcId="{C52C971A-6511-4697-A4B1-2E4F7CF1582F}" destId="{2C7ADC8D-1BDA-4FA0-BE0C-97FA53AD9E3A}" srcOrd="0" destOrd="0" presId="urn:microsoft.com/office/officeart/2008/layout/VerticalCurvedList"/>
    <dgm:cxn modelId="{80E03F3F-487B-47DD-A01F-81EF8CEB910D}" type="presParOf" srcId="{2C7ADC8D-1BDA-4FA0-BE0C-97FA53AD9E3A}" destId="{D8B43CA1-A9A1-4851-8271-2EC0668A5CEB}" srcOrd="0" destOrd="0" presId="urn:microsoft.com/office/officeart/2008/layout/VerticalCurvedList"/>
    <dgm:cxn modelId="{A4809E91-32F8-4F12-825C-BE77A4431123}" type="presParOf" srcId="{D8B43CA1-A9A1-4851-8271-2EC0668A5CEB}" destId="{9DC4C716-FE9C-4ED8-B958-9A6E26939103}" srcOrd="0" destOrd="0" presId="urn:microsoft.com/office/officeart/2008/layout/VerticalCurvedList"/>
    <dgm:cxn modelId="{637C0EA2-C1BA-49F0-9432-186A8C250F57}" type="presParOf" srcId="{D8B43CA1-A9A1-4851-8271-2EC0668A5CEB}" destId="{C468EA25-201B-4AE7-935B-30B5DE8D4112}" srcOrd="1" destOrd="0" presId="urn:microsoft.com/office/officeart/2008/layout/VerticalCurvedList"/>
    <dgm:cxn modelId="{B4113A99-8A68-434A-8D01-A945974C81A2}" type="presParOf" srcId="{D8B43CA1-A9A1-4851-8271-2EC0668A5CEB}" destId="{7D0F1770-7B2E-43A2-A9B0-67CF54B251CF}" srcOrd="2" destOrd="0" presId="urn:microsoft.com/office/officeart/2008/layout/VerticalCurvedList"/>
    <dgm:cxn modelId="{74C7F8A3-D80A-43CB-8277-8B9E88FBDEFC}" type="presParOf" srcId="{D8B43CA1-A9A1-4851-8271-2EC0668A5CEB}" destId="{CDDB608D-12EA-421B-98D2-6F00E5BF790E}" srcOrd="3" destOrd="0" presId="urn:microsoft.com/office/officeart/2008/layout/VerticalCurvedList"/>
    <dgm:cxn modelId="{1FB2186D-B05D-4E1F-B7E1-6BF37F392EFF}" type="presParOf" srcId="{2C7ADC8D-1BDA-4FA0-BE0C-97FA53AD9E3A}" destId="{C010881E-1C2D-4B1A-BF8E-0428ED3808F1}" srcOrd="1" destOrd="0" presId="urn:microsoft.com/office/officeart/2008/layout/VerticalCurvedList"/>
    <dgm:cxn modelId="{F3FDA2DD-E4F0-4DC2-8D22-0BC567C8D34B}" type="presParOf" srcId="{2C7ADC8D-1BDA-4FA0-BE0C-97FA53AD9E3A}" destId="{8161DA0D-9083-4C3B-B408-35FF48C26700}" srcOrd="2" destOrd="0" presId="urn:microsoft.com/office/officeart/2008/layout/VerticalCurvedList"/>
    <dgm:cxn modelId="{C7090655-C7B5-4E36-8636-E82177B092F5}" type="presParOf" srcId="{8161DA0D-9083-4C3B-B408-35FF48C26700}" destId="{E33CC172-5EEF-4B80-AB13-A67D6059DF65}" srcOrd="0" destOrd="0" presId="urn:microsoft.com/office/officeart/2008/layout/VerticalCurvedList"/>
    <dgm:cxn modelId="{10F9492C-EC6A-455A-8782-12742EC72B40}" type="presParOf" srcId="{2C7ADC8D-1BDA-4FA0-BE0C-97FA53AD9E3A}" destId="{0E1F59C2-0B6E-4B0E-B8E9-1F0FA86C5D90}" srcOrd="3" destOrd="0" presId="urn:microsoft.com/office/officeart/2008/layout/VerticalCurvedList"/>
    <dgm:cxn modelId="{88A05EA3-A2EC-4EDA-902C-931581863758}" type="presParOf" srcId="{2C7ADC8D-1BDA-4FA0-BE0C-97FA53AD9E3A}" destId="{B6BC16DC-D38D-4019-BE03-211EC33EE23B}" srcOrd="4" destOrd="0" presId="urn:microsoft.com/office/officeart/2008/layout/VerticalCurvedList"/>
    <dgm:cxn modelId="{2F1C15FB-2149-43DA-8D06-45835AEDF073}" type="presParOf" srcId="{B6BC16DC-D38D-4019-BE03-211EC33EE23B}" destId="{412D46E3-E24F-4334-8D4E-9DF744459F05}" srcOrd="0" destOrd="0" presId="urn:microsoft.com/office/officeart/2008/layout/VerticalCurvedList"/>
    <dgm:cxn modelId="{45FA5CF2-D0E3-4755-A115-D06AAAE79265}" type="presParOf" srcId="{2C7ADC8D-1BDA-4FA0-BE0C-97FA53AD9E3A}" destId="{DC7568DA-9C7B-444B-ABC4-43AF46A3EC5A}" srcOrd="5" destOrd="0" presId="urn:microsoft.com/office/officeart/2008/layout/VerticalCurvedList"/>
    <dgm:cxn modelId="{46CB5BAC-7D90-41E9-8986-F701A61B843A}" type="presParOf" srcId="{2C7ADC8D-1BDA-4FA0-BE0C-97FA53AD9E3A}" destId="{0484E7B3-689B-4E61-BE2A-01135E7D765E}" srcOrd="6" destOrd="0" presId="urn:microsoft.com/office/officeart/2008/layout/VerticalCurvedList"/>
    <dgm:cxn modelId="{09F361AF-FF50-4027-BD99-AC80CCD404FF}" type="presParOf" srcId="{0484E7B3-689B-4E61-BE2A-01135E7D765E}" destId="{5449EFC0-8E20-4737-AE9C-53BF4AF02125}" srcOrd="0" destOrd="0" presId="urn:microsoft.com/office/officeart/2008/layout/VerticalCurvedList"/>
    <dgm:cxn modelId="{30F58E1C-7A0D-4DFD-9429-6DD9EB4E73FB}" type="presParOf" srcId="{2C7ADC8D-1BDA-4FA0-BE0C-97FA53AD9E3A}" destId="{C02271FE-A8E2-4564-A920-8ACD1FDAD2C1}" srcOrd="7" destOrd="0" presId="urn:microsoft.com/office/officeart/2008/layout/VerticalCurvedList"/>
    <dgm:cxn modelId="{9C1DF4EC-C14C-4998-9B78-12C73983195C}" type="presParOf" srcId="{2C7ADC8D-1BDA-4FA0-BE0C-97FA53AD9E3A}" destId="{B2ECD219-2AAC-4343-9FDB-077F288A93FE}" srcOrd="8" destOrd="0" presId="urn:microsoft.com/office/officeart/2008/layout/VerticalCurvedList"/>
    <dgm:cxn modelId="{68D8E16C-2FCE-4B58-B5B0-7F64C4C34F54}" type="presParOf" srcId="{B2ECD219-2AAC-4343-9FDB-077F288A93FE}" destId="{58CB9026-93FD-4CE3-9D61-771C187FA833}" srcOrd="0" destOrd="0" presId="urn:microsoft.com/office/officeart/2008/layout/VerticalCurvedList"/>
    <dgm:cxn modelId="{92DE7C2A-06AE-45D4-AC84-37BEC9EF220E}" type="presParOf" srcId="{2C7ADC8D-1BDA-4FA0-BE0C-97FA53AD9E3A}" destId="{BEA4B3C6-AED9-4A96-8084-3B4229016068}" srcOrd="9" destOrd="0" presId="urn:microsoft.com/office/officeart/2008/layout/VerticalCurvedList"/>
    <dgm:cxn modelId="{5C61F38B-589B-4320-99E9-4AC7B529A2C2}" type="presParOf" srcId="{2C7ADC8D-1BDA-4FA0-BE0C-97FA53AD9E3A}" destId="{661D58FD-05E2-498C-8E95-F18BA2828067}" srcOrd="10" destOrd="0" presId="urn:microsoft.com/office/officeart/2008/layout/VerticalCurvedList"/>
    <dgm:cxn modelId="{1023EC08-AD7F-4D45-98E6-8579000EDEFC}" type="presParOf" srcId="{661D58FD-05E2-498C-8E95-F18BA2828067}" destId="{D296EFE7-5D96-4F2D-91A1-41776A81816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0C60290-3111-49B0-9AAC-EBF48FA14AF9}"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F5CA330C-A2F6-40FF-8B5E-ABC386BC4946}">
      <dgm:prSet phldr="0"/>
      <dgm:spPr/>
      <dgm:t>
        <a:bodyPr/>
        <a:lstStyle/>
        <a:p>
          <a:pPr algn="l" rtl="0">
            <a:lnSpc>
              <a:spcPct val="90000"/>
            </a:lnSpc>
          </a:pPr>
          <a:r>
            <a:rPr lang="en-US" b="1">
              <a:solidFill>
                <a:srgbClr val="00243E"/>
              </a:solidFill>
              <a:latin typeface="Aptos"/>
            </a:rPr>
            <a:t>75</a:t>
          </a:r>
          <a:r>
            <a:rPr lang="en-US">
              <a:solidFill>
                <a:srgbClr val="00243E"/>
              </a:solidFill>
              <a:latin typeface="Aptos"/>
            </a:rPr>
            <a:t> Kilmarnock</a:t>
          </a:r>
        </a:p>
      </dgm:t>
    </dgm:pt>
    <dgm:pt modelId="{A276FE6F-3E3A-4574-9A2D-A887B23B2BB0}" type="parTrans" cxnId="{599A28E5-CBE6-4AD6-8B10-FD7CBD42FADE}">
      <dgm:prSet/>
      <dgm:spPr/>
    </dgm:pt>
    <dgm:pt modelId="{B9EF267C-B514-4426-85C6-AC86B0C941FD}" type="sibTrans" cxnId="{599A28E5-CBE6-4AD6-8B10-FD7CBD42FADE}">
      <dgm:prSet/>
      <dgm:spPr/>
    </dgm:pt>
    <dgm:pt modelId="{601C815E-0692-406F-BFFD-283E7C42FDDC}">
      <dgm:prSet phldr="0"/>
      <dgm:spPr/>
      <dgm:t>
        <a:bodyPr/>
        <a:lstStyle/>
        <a:p>
          <a:pPr algn="l">
            <a:lnSpc>
              <a:spcPct val="90000"/>
            </a:lnSpc>
          </a:pPr>
          <a:r>
            <a:rPr lang="en-US" b="1">
              <a:solidFill>
                <a:srgbClr val="00243E"/>
              </a:solidFill>
              <a:latin typeface="Aptos"/>
            </a:rPr>
            <a:t>58</a:t>
          </a:r>
          <a:r>
            <a:rPr lang="en-US">
              <a:solidFill>
                <a:srgbClr val="00243E"/>
              </a:solidFill>
              <a:latin typeface="Aptos"/>
            </a:rPr>
            <a:t> Ayr</a:t>
          </a:r>
        </a:p>
      </dgm:t>
    </dgm:pt>
    <dgm:pt modelId="{C1F9156B-86FA-4E6A-9252-ADDCA186E372}" type="parTrans" cxnId="{580B86E8-7705-4ED6-87B7-F5C9F149ACAB}">
      <dgm:prSet/>
      <dgm:spPr/>
    </dgm:pt>
    <dgm:pt modelId="{E0451C5F-D742-4D04-B82B-3D7183C26D43}" type="sibTrans" cxnId="{580B86E8-7705-4ED6-87B7-F5C9F149ACAB}">
      <dgm:prSet/>
      <dgm:spPr/>
    </dgm:pt>
    <dgm:pt modelId="{6D01F8BC-AB15-4295-B37C-6256C4E681CD}">
      <dgm:prSet phldr="0"/>
      <dgm:spPr/>
      <dgm:t>
        <a:bodyPr/>
        <a:lstStyle/>
        <a:p>
          <a:pPr algn="l">
            <a:lnSpc>
              <a:spcPct val="90000"/>
            </a:lnSpc>
          </a:pPr>
          <a:r>
            <a:rPr lang="en-US" b="1">
              <a:solidFill>
                <a:srgbClr val="00243E"/>
              </a:solidFill>
              <a:latin typeface="Aptos"/>
            </a:rPr>
            <a:t>45 </a:t>
          </a:r>
          <a:r>
            <a:rPr lang="en-US">
              <a:solidFill>
                <a:srgbClr val="00243E"/>
              </a:solidFill>
              <a:latin typeface="Aptos"/>
            </a:rPr>
            <a:t>Kilwinning</a:t>
          </a:r>
        </a:p>
      </dgm:t>
    </dgm:pt>
    <dgm:pt modelId="{36FFB359-C820-4A57-9A4F-927D53315822}" type="parTrans" cxnId="{58A82F4E-A437-4A51-8D39-32D999975173}">
      <dgm:prSet/>
      <dgm:spPr/>
    </dgm:pt>
    <dgm:pt modelId="{E6E42B47-56BB-4997-8690-A59492E0F1EB}" type="sibTrans" cxnId="{58A82F4E-A437-4A51-8D39-32D999975173}">
      <dgm:prSet/>
      <dgm:spPr/>
    </dgm:pt>
    <dgm:pt modelId="{76BC6752-3952-4388-A362-F42101C22C8A}" type="pres">
      <dgm:prSet presAssocID="{B0C60290-3111-49B0-9AAC-EBF48FA14AF9}" presName="compositeShape" presStyleCnt="0">
        <dgm:presLayoutVars>
          <dgm:dir/>
          <dgm:resizeHandles/>
        </dgm:presLayoutVars>
      </dgm:prSet>
      <dgm:spPr/>
    </dgm:pt>
    <dgm:pt modelId="{D9AEE896-398A-4429-8270-D151EB3E0A99}" type="pres">
      <dgm:prSet presAssocID="{B0C60290-3111-49B0-9AAC-EBF48FA14AF9}" presName="pyramid" presStyleLbl="node1" presStyleIdx="0" presStyleCnt="1" custLinFactNeighborY="1949"/>
      <dgm:spPr/>
    </dgm:pt>
    <dgm:pt modelId="{66C08BE3-9588-4DB0-92C8-68F16D6A434F}" type="pres">
      <dgm:prSet presAssocID="{B0C60290-3111-49B0-9AAC-EBF48FA14AF9}" presName="theList" presStyleCnt="0"/>
      <dgm:spPr/>
    </dgm:pt>
    <dgm:pt modelId="{3BCD9FBE-152C-4547-A826-5644982E2CB8}" type="pres">
      <dgm:prSet presAssocID="{F5CA330C-A2F6-40FF-8B5E-ABC386BC4946}" presName="aNode" presStyleLbl="fgAcc1" presStyleIdx="0" presStyleCnt="3">
        <dgm:presLayoutVars>
          <dgm:bulletEnabled val="1"/>
        </dgm:presLayoutVars>
      </dgm:prSet>
      <dgm:spPr/>
    </dgm:pt>
    <dgm:pt modelId="{97871F34-C685-497D-8951-237303FDFD43}" type="pres">
      <dgm:prSet presAssocID="{F5CA330C-A2F6-40FF-8B5E-ABC386BC4946}" presName="aSpace" presStyleCnt="0"/>
      <dgm:spPr/>
    </dgm:pt>
    <dgm:pt modelId="{690FEAF9-2152-45DC-8BBD-DDD7690854C5}" type="pres">
      <dgm:prSet presAssocID="{601C815E-0692-406F-BFFD-283E7C42FDDC}" presName="aNode" presStyleLbl="fgAcc1" presStyleIdx="1" presStyleCnt="3">
        <dgm:presLayoutVars>
          <dgm:bulletEnabled val="1"/>
        </dgm:presLayoutVars>
      </dgm:prSet>
      <dgm:spPr/>
    </dgm:pt>
    <dgm:pt modelId="{42DB31A8-7F2A-4547-84B3-731291AD9835}" type="pres">
      <dgm:prSet presAssocID="{601C815E-0692-406F-BFFD-283E7C42FDDC}" presName="aSpace" presStyleCnt="0"/>
      <dgm:spPr/>
    </dgm:pt>
    <dgm:pt modelId="{67A3EB57-B544-4CA9-8942-8A51A9214199}" type="pres">
      <dgm:prSet presAssocID="{6D01F8BC-AB15-4295-B37C-6256C4E681CD}" presName="aNode" presStyleLbl="fgAcc1" presStyleIdx="2" presStyleCnt="3">
        <dgm:presLayoutVars>
          <dgm:bulletEnabled val="1"/>
        </dgm:presLayoutVars>
      </dgm:prSet>
      <dgm:spPr/>
    </dgm:pt>
    <dgm:pt modelId="{4357FE4F-F187-45F5-B41B-88152CFEB26C}" type="pres">
      <dgm:prSet presAssocID="{6D01F8BC-AB15-4295-B37C-6256C4E681CD}" presName="aSpace" presStyleCnt="0"/>
      <dgm:spPr/>
    </dgm:pt>
  </dgm:ptLst>
  <dgm:cxnLst>
    <dgm:cxn modelId="{83D52100-62DA-45E9-80B2-566E541B91DE}" type="presOf" srcId="{B0C60290-3111-49B0-9AAC-EBF48FA14AF9}" destId="{76BC6752-3952-4388-A362-F42101C22C8A}" srcOrd="0" destOrd="0" presId="urn:microsoft.com/office/officeart/2005/8/layout/pyramid2"/>
    <dgm:cxn modelId="{092CFA20-1438-4327-B4EE-DE41E92A5B31}" type="presOf" srcId="{F5CA330C-A2F6-40FF-8B5E-ABC386BC4946}" destId="{3BCD9FBE-152C-4547-A826-5644982E2CB8}" srcOrd="0" destOrd="0" presId="urn:microsoft.com/office/officeart/2005/8/layout/pyramid2"/>
    <dgm:cxn modelId="{58A82F4E-A437-4A51-8D39-32D999975173}" srcId="{B0C60290-3111-49B0-9AAC-EBF48FA14AF9}" destId="{6D01F8BC-AB15-4295-B37C-6256C4E681CD}" srcOrd="2" destOrd="0" parTransId="{36FFB359-C820-4A57-9A4F-927D53315822}" sibTransId="{E6E42B47-56BB-4997-8690-A59492E0F1EB}"/>
    <dgm:cxn modelId="{4487A481-81AE-4BA2-944A-A822755A7DDC}" type="presOf" srcId="{6D01F8BC-AB15-4295-B37C-6256C4E681CD}" destId="{67A3EB57-B544-4CA9-8942-8A51A9214199}" srcOrd="0" destOrd="0" presId="urn:microsoft.com/office/officeart/2005/8/layout/pyramid2"/>
    <dgm:cxn modelId="{6F61CB82-637D-4BF6-A54C-AAD9D35D38E7}" type="presOf" srcId="{601C815E-0692-406F-BFFD-283E7C42FDDC}" destId="{690FEAF9-2152-45DC-8BBD-DDD7690854C5}" srcOrd="0" destOrd="0" presId="urn:microsoft.com/office/officeart/2005/8/layout/pyramid2"/>
    <dgm:cxn modelId="{599A28E5-CBE6-4AD6-8B10-FD7CBD42FADE}" srcId="{B0C60290-3111-49B0-9AAC-EBF48FA14AF9}" destId="{F5CA330C-A2F6-40FF-8B5E-ABC386BC4946}" srcOrd="0" destOrd="0" parTransId="{A276FE6F-3E3A-4574-9A2D-A887B23B2BB0}" sibTransId="{B9EF267C-B514-4426-85C6-AC86B0C941FD}"/>
    <dgm:cxn modelId="{580B86E8-7705-4ED6-87B7-F5C9F149ACAB}" srcId="{B0C60290-3111-49B0-9AAC-EBF48FA14AF9}" destId="{601C815E-0692-406F-BFFD-283E7C42FDDC}" srcOrd="1" destOrd="0" parTransId="{C1F9156B-86FA-4E6A-9252-ADDCA186E372}" sibTransId="{E0451C5F-D742-4D04-B82B-3D7183C26D43}"/>
    <dgm:cxn modelId="{D46091C0-4288-438B-95B5-5F52AC56D562}" type="presParOf" srcId="{76BC6752-3952-4388-A362-F42101C22C8A}" destId="{D9AEE896-398A-4429-8270-D151EB3E0A99}" srcOrd="0" destOrd="0" presId="urn:microsoft.com/office/officeart/2005/8/layout/pyramid2"/>
    <dgm:cxn modelId="{5AAB7685-725C-4FB4-B372-28F022295FE5}" type="presParOf" srcId="{76BC6752-3952-4388-A362-F42101C22C8A}" destId="{66C08BE3-9588-4DB0-92C8-68F16D6A434F}" srcOrd="1" destOrd="0" presId="urn:microsoft.com/office/officeart/2005/8/layout/pyramid2"/>
    <dgm:cxn modelId="{9492828D-F8C2-47EE-819D-B79A75B0FA0D}" type="presParOf" srcId="{66C08BE3-9588-4DB0-92C8-68F16D6A434F}" destId="{3BCD9FBE-152C-4547-A826-5644982E2CB8}" srcOrd="0" destOrd="0" presId="urn:microsoft.com/office/officeart/2005/8/layout/pyramid2"/>
    <dgm:cxn modelId="{B88C3FC0-2425-4BAF-B38F-0BDB2C466EA6}" type="presParOf" srcId="{66C08BE3-9588-4DB0-92C8-68F16D6A434F}" destId="{97871F34-C685-497D-8951-237303FDFD43}" srcOrd="1" destOrd="0" presId="urn:microsoft.com/office/officeart/2005/8/layout/pyramid2"/>
    <dgm:cxn modelId="{06EEFF22-6BC9-4A35-B898-84FCB3640177}" type="presParOf" srcId="{66C08BE3-9588-4DB0-92C8-68F16D6A434F}" destId="{690FEAF9-2152-45DC-8BBD-DDD7690854C5}" srcOrd="2" destOrd="0" presId="urn:microsoft.com/office/officeart/2005/8/layout/pyramid2"/>
    <dgm:cxn modelId="{992B8365-1967-4CCD-9F69-F8BB23D0ECF4}" type="presParOf" srcId="{66C08BE3-9588-4DB0-92C8-68F16D6A434F}" destId="{42DB31A8-7F2A-4547-84B3-731291AD9835}" srcOrd="3" destOrd="0" presId="urn:microsoft.com/office/officeart/2005/8/layout/pyramid2"/>
    <dgm:cxn modelId="{76832CF7-6463-4395-831A-56209AA3F8D6}" type="presParOf" srcId="{66C08BE3-9588-4DB0-92C8-68F16D6A434F}" destId="{67A3EB57-B544-4CA9-8942-8A51A9214199}" srcOrd="4" destOrd="0" presId="urn:microsoft.com/office/officeart/2005/8/layout/pyramid2"/>
    <dgm:cxn modelId="{94573347-7B2F-4AF4-8498-C0EDF8D272DA}" type="presParOf" srcId="{66C08BE3-9588-4DB0-92C8-68F16D6A434F}" destId="{4357FE4F-F187-45F5-B41B-88152CFEB26C}"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C0235CE-C3E3-4768-96AA-58C4734186D6}"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3CB10F16-C07D-494E-AD64-E1FE70CC9B95}">
      <dgm:prSet phldr="0"/>
      <dgm:spPr/>
      <dgm:t>
        <a:bodyPr/>
        <a:lstStyle/>
        <a:p>
          <a:pPr algn="l" rtl="0"/>
          <a:r>
            <a:rPr lang="en-GB" b="1">
              <a:solidFill>
                <a:schemeClr val="bg1"/>
              </a:solidFill>
              <a:latin typeface="Aptos"/>
            </a:rPr>
            <a:t>Leadership and Management</a:t>
          </a:r>
          <a:endParaRPr lang="en-US" b="0">
            <a:solidFill>
              <a:schemeClr val="bg1"/>
            </a:solidFill>
            <a:latin typeface="Aptos"/>
          </a:endParaRPr>
        </a:p>
      </dgm:t>
    </dgm:pt>
    <dgm:pt modelId="{EABDDFAD-0B81-4D3A-A9B0-944E950E3255}" type="parTrans" cxnId="{ECC5D30F-8EBF-49C8-997A-86DE656F4CBC}">
      <dgm:prSet/>
      <dgm:spPr/>
    </dgm:pt>
    <dgm:pt modelId="{5F53482A-6717-4943-818F-0A43A15A7522}" type="sibTrans" cxnId="{ECC5D30F-8EBF-49C8-997A-86DE656F4CBC}">
      <dgm:prSet/>
      <dgm:spPr/>
      <dgm:t>
        <a:bodyPr/>
        <a:lstStyle/>
        <a:p>
          <a:endParaRPr lang="en-US"/>
        </a:p>
      </dgm:t>
    </dgm:pt>
    <dgm:pt modelId="{575E974F-6A9C-4119-B064-D92B22D75B4C}">
      <dgm:prSet phldr="0"/>
      <dgm:spPr/>
      <dgm:t>
        <a:bodyPr/>
        <a:lstStyle/>
        <a:p>
          <a:pPr algn="l" rtl="0"/>
          <a:r>
            <a:rPr lang="en-GB" b="1">
              <a:solidFill>
                <a:schemeClr val="bg1"/>
              </a:solidFill>
              <a:latin typeface="Aptos"/>
            </a:rPr>
            <a:t>Supporting Learners and Staff</a:t>
          </a:r>
          <a:r>
            <a:rPr lang="en-GB" b="1">
              <a:solidFill>
                <a:srgbClr val="00243E"/>
              </a:solidFill>
              <a:latin typeface="Aptos"/>
            </a:rPr>
            <a:t> </a:t>
          </a:r>
          <a:endParaRPr lang="en-US" b="0">
            <a:solidFill>
              <a:srgbClr val="00243E"/>
            </a:solidFill>
            <a:latin typeface="Aptos"/>
          </a:endParaRPr>
        </a:p>
      </dgm:t>
    </dgm:pt>
    <dgm:pt modelId="{A6D15020-B1B6-4A32-85AC-39B4CB377876}" type="parTrans" cxnId="{34A78ABD-026A-4A57-BEC9-92CE15513EA1}">
      <dgm:prSet/>
      <dgm:spPr/>
    </dgm:pt>
    <dgm:pt modelId="{AF96F633-C6B0-443E-98EA-EB9BD5F71E34}" type="sibTrans" cxnId="{34A78ABD-026A-4A57-BEC9-92CE15513EA1}">
      <dgm:prSet/>
      <dgm:spPr/>
      <dgm:t>
        <a:bodyPr/>
        <a:lstStyle/>
        <a:p>
          <a:endParaRPr lang="en-US"/>
        </a:p>
      </dgm:t>
    </dgm:pt>
    <dgm:pt modelId="{671092BC-0847-4202-8DCD-FCCD1CFA1648}">
      <dgm:prSet phldr="0"/>
      <dgm:spPr/>
      <dgm:t>
        <a:bodyPr/>
        <a:lstStyle/>
        <a:p>
          <a:pPr algn="l" rtl="0"/>
          <a:r>
            <a:rPr lang="en-GB" b="1">
              <a:solidFill>
                <a:schemeClr val="bg1"/>
              </a:solidFill>
              <a:latin typeface="Aptos"/>
            </a:rPr>
            <a:t>Collaborative Partnerships</a:t>
          </a:r>
          <a:endParaRPr lang="en-US" b="0">
            <a:solidFill>
              <a:schemeClr val="bg1"/>
            </a:solidFill>
            <a:latin typeface="Aptos"/>
          </a:endParaRPr>
        </a:p>
      </dgm:t>
    </dgm:pt>
    <dgm:pt modelId="{BBA2AAFD-9A2A-4B8B-B75C-BC183D516EA0}" type="parTrans" cxnId="{0F6630BD-39B6-4303-8FE1-5174791C8DAD}">
      <dgm:prSet/>
      <dgm:spPr/>
    </dgm:pt>
    <dgm:pt modelId="{9CB84B0B-10AD-4D5A-93D9-835150408F5F}" type="sibTrans" cxnId="{0F6630BD-39B6-4303-8FE1-5174791C8DAD}">
      <dgm:prSet/>
      <dgm:spPr/>
      <dgm:t>
        <a:bodyPr/>
        <a:lstStyle/>
        <a:p>
          <a:endParaRPr lang="en-US"/>
        </a:p>
      </dgm:t>
    </dgm:pt>
    <dgm:pt modelId="{E37241D3-2045-4D2B-869B-6415FAB12B78}">
      <dgm:prSet phldr="0"/>
      <dgm:spPr/>
      <dgm:t>
        <a:bodyPr/>
        <a:lstStyle/>
        <a:p>
          <a:pPr algn="l" rtl="0"/>
          <a:r>
            <a:rPr lang="en-GB" b="1">
              <a:solidFill>
                <a:schemeClr val="bg1"/>
              </a:solidFill>
              <a:latin typeface="Aptos"/>
            </a:rPr>
            <a:t>Physical &amp; Emotional Environments</a:t>
          </a:r>
          <a:endParaRPr lang="en-US" b="0">
            <a:solidFill>
              <a:schemeClr val="bg1"/>
            </a:solidFill>
            <a:latin typeface="Aptos"/>
          </a:endParaRPr>
        </a:p>
      </dgm:t>
    </dgm:pt>
    <dgm:pt modelId="{FEF827A7-52F8-4CF2-AF51-BC465CD82D2E}" type="parTrans" cxnId="{3EE43DB4-69AB-4B7F-8FF0-2948F4832148}">
      <dgm:prSet/>
      <dgm:spPr/>
    </dgm:pt>
    <dgm:pt modelId="{FF3C74C1-FD44-4EA8-8869-103B77D95C6A}" type="sibTrans" cxnId="{3EE43DB4-69AB-4B7F-8FF0-2948F4832148}">
      <dgm:prSet/>
      <dgm:spPr/>
      <dgm:t>
        <a:bodyPr/>
        <a:lstStyle/>
        <a:p>
          <a:endParaRPr lang="en-US"/>
        </a:p>
      </dgm:t>
    </dgm:pt>
    <dgm:pt modelId="{FB42CA13-8F4D-4CBD-84EB-F1C51B9F638E}">
      <dgm:prSet phldr="0"/>
      <dgm:spPr/>
      <dgm:t>
        <a:bodyPr/>
        <a:lstStyle/>
        <a:p>
          <a:pPr algn="l" rtl="0"/>
          <a:r>
            <a:rPr lang="en-GB" b="1">
              <a:solidFill>
                <a:schemeClr val="bg1"/>
              </a:solidFill>
              <a:latin typeface="Aptos"/>
            </a:rPr>
            <a:t>Consistent Communication</a:t>
          </a:r>
          <a:endParaRPr lang="en-US" b="0">
            <a:solidFill>
              <a:schemeClr val="bg1"/>
            </a:solidFill>
            <a:latin typeface="Aptos"/>
          </a:endParaRPr>
        </a:p>
      </dgm:t>
    </dgm:pt>
    <dgm:pt modelId="{1976C9DD-5FB3-40FD-BB86-2876FD62550B}" type="parTrans" cxnId="{4C482C95-9FA2-4365-9507-C8E9C516A12E}">
      <dgm:prSet/>
      <dgm:spPr/>
    </dgm:pt>
    <dgm:pt modelId="{3B42E57A-8EE2-4A99-BEDC-345C59D6A449}" type="sibTrans" cxnId="{4C482C95-9FA2-4365-9507-C8E9C516A12E}">
      <dgm:prSet/>
      <dgm:spPr/>
      <dgm:t>
        <a:bodyPr/>
        <a:lstStyle/>
        <a:p>
          <a:endParaRPr lang="en-US"/>
        </a:p>
      </dgm:t>
    </dgm:pt>
    <dgm:pt modelId="{522A765F-D0B2-40CB-90B3-9537B9021ECE}">
      <dgm:prSet phldr="0"/>
      <dgm:spPr/>
      <dgm:t>
        <a:bodyPr/>
        <a:lstStyle/>
        <a:p>
          <a:pPr algn="l" rtl="0"/>
          <a:r>
            <a:rPr lang="en-GB" b="1">
              <a:solidFill>
                <a:schemeClr val="bg1"/>
              </a:solidFill>
              <a:latin typeface="Aptos"/>
            </a:rPr>
            <a:t>Policies, Procedures, and Practice</a:t>
          </a:r>
          <a:endParaRPr lang="en-US" b="0">
            <a:solidFill>
              <a:schemeClr val="bg1"/>
            </a:solidFill>
            <a:latin typeface="Aptos"/>
          </a:endParaRPr>
        </a:p>
      </dgm:t>
    </dgm:pt>
    <dgm:pt modelId="{83FC73FF-40DE-489B-BEF3-E217671796BA}" type="parTrans" cxnId="{49F31242-328E-4A65-897D-259D0819C25F}">
      <dgm:prSet/>
      <dgm:spPr/>
    </dgm:pt>
    <dgm:pt modelId="{ABDB77C3-6F05-4C42-A40B-0EA666756B3E}" type="sibTrans" cxnId="{49F31242-328E-4A65-897D-259D0819C25F}">
      <dgm:prSet/>
      <dgm:spPr/>
      <dgm:t>
        <a:bodyPr/>
        <a:lstStyle/>
        <a:p>
          <a:endParaRPr lang="en-US"/>
        </a:p>
      </dgm:t>
    </dgm:pt>
    <dgm:pt modelId="{770208E7-3F4C-4175-AD80-3240FC69FD81}">
      <dgm:prSet phldr="0"/>
      <dgm:spPr/>
      <dgm:t>
        <a:bodyPr/>
        <a:lstStyle/>
        <a:p>
          <a:pPr algn="l" rtl="0"/>
          <a:r>
            <a:rPr lang="en-GB" b="1">
              <a:solidFill>
                <a:schemeClr val="bg1"/>
              </a:solidFill>
              <a:latin typeface="Aptos"/>
            </a:rPr>
            <a:t>Knowledge and Skills</a:t>
          </a:r>
          <a:endParaRPr lang="en-US" b="0">
            <a:solidFill>
              <a:schemeClr val="bg1"/>
            </a:solidFill>
            <a:latin typeface="Aptos"/>
          </a:endParaRPr>
        </a:p>
      </dgm:t>
    </dgm:pt>
    <dgm:pt modelId="{C5A8533B-7C31-46F9-81BB-EF70F62D42B1}" type="parTrans" cxnId="{4448F793-B81A-4FE0-A1D0-16809A5C0F91}">
      <dgm:prSet/>
      <dgm:spPr/>
    </dgm:pt>
    <dgm:pt modelId="{3A53796A-960F-4902-9AEC-E84EB0D9AD78}" type="sibTrans" cxnId="{4448F793-B81A-4FE0-A1D0-16809A5C0F91}">
      <dgm:prSet/>
      <dgm:spPr/>
      <dgm:t>
        <a:bodyPr/>
        <a:lstStyle/>
        <a:p>
          <a:endParaRPr lang="en-US"/>
        </a:p>
      </dgm:t>
    </dgm:pt>
    <dgm:pt modelId="{9779822B-EAFD-43C2-A119-D83DDAE6DF9A}">
      <dgm:prSet phldr="0"/>
      <dgm:spPr/>
      <dgm:t>
        <a:bodyPr/>
        <a:lstStyle/>
        <a:p>
          <a:pPr rtl="0"/>
          <a:r>
            <a:rPr lang="en-GB" b="1">
              <a:solidFill>
                <a:srgbClr val="00243E"/>
              </a:solidFill>
              <a:latin typeface="Aptos"/>
            </a:rPr>
            <a:t>Foster empathy, compassion, and psychological safety in leadership. Prioritise relationships and understanding trauma across the whole organisation, ensuring every individual's</a:t>
          </a:r>
          <a:r>
            <a:rPr lang="en-GB" b="0">
              <a:solidFill>
                <a:srgbClr val="00243E"/>
              </a:solidFill>
              <a:latin typeface="Aptos"/>
            </a:rPr>
            <a:t> </a:t>
          </a:r>
          <a:r>
            <a:rPr lang="en-GB">
              <a:solidFill>
                <a:srgbClr val="00243E"/>
              </a:solidFill>
              <a:latin typeface="Aptos"/>
            </a:rPr>
            <a:t>experience is valued.</a:t>
          </a:r>
          <a:r>
            <a:rPr lang="en-GB">
              <a:latin typeface="Aptos"/>
            </a:rPr>
            <a:t>        </a:t>
          </a:r>
          <a:endParaRPr lang="en-US"/>
        </a:p>
      </dgm:t>
    </dgm:pt>
    <dgm:pt modelId="{8843F170-BCF5-46C2-8495-94573720C08A}" type="parTrans" cxnId="{3C0ECF7B-F300-49CD-9578-4624A3B5506E}">
      <dgm:prSet/>
      <dgm:spPr/>
    </dgm:pt>
    <dgm:pt modelId="{DD593E9B-5355-4650-BD19-950B793D7E9E}" type="sibTrans" cxnId="{3C0ECF7B-F300-49CD-9578-4624A3B5506E}">
      <dgm:prSet/>
      <dgm:spPr/>
    </dgm:pt>
    <dgm:pt modelId="{613D9D60-0DD7-4638-9924-76703F20E27B}">
      <dgm:prSet phldr="0"/>
      <dgm:spPr/>
      <dgm:t>
        <a:bodyPr/>
        <a:lstStyle/>
        <a:p>
          <a:r>
            <a:rPr lang="en-GB" b="1">
              <a:solidFill>
                <a:srgbClr val="00243E"/>
              </a:solidFill>
              <a:latin typeface="Aptos"/>
            </a:rPr>
            <a:t>Promote wellbeing as central to learning, providing choices and fostering parity among staff and students. Listen to those with lived trauma experiences, </a:t>
          </a:r>
          <a:r>
            <a:rPr lang="en-GB">
              <a:solidFill>
                <a:srgbClr val="00243E"/>
              </a:solidFill>
              <a:latin typeface="Aptos"/>
            </a:rPr>
            <a:t>offering support that acknowledges personal and organisational wellbeing, such as supervision and reflective practices.</a:t>
          </a:r>
          <a:endParaRPr lang="en-US"/>
        </a:p>
      </dgm:t>
    </dgm:pt>
    <dgm:pt modelId="{16129884-6FB1-4876-8711-FE25C8D8E440}" type="parTrans" cxnId="{108809B1-00E4-4444-93D2-F11B5F9F45D1}">
      <dgm:prSet/>
      <dgm:spPr/>
    </dgm:pt>
    <dgm:pt modelId="{DC79F98E-0883-4561-B56A-0F1901F8D872}" type="sibTrans" cxnId="{108809B1-00E4-4444-93D2-F11B5F9F45D1}">
      <dgm:prSet/>
      <dgm:spPr/>
    </dgm:pt>
    <dgm:pt modelId="{1CA8E690-EC6A-4CC2-8F9A-8CA419884E7B}">
      <dgm:prSet phldr="0"/>
      <dgm:spPr/>
      <dgm:t>
        <a:bodyPr/>
        <a:lstStyle/>
        <a:p>
          <a:pPr algn="l"/>
          <a:r>
            <a:rPr lang="en-GB" b="1">
              <a:solidFill>
                <a:srgbClr val="00243E"/>
              </a:solidFill>
              <a:latin typeface="Aptos"/>
            </a:rPr>
            <a:t>Enhance collaboration across departments and external partners, focusing on trauma awareness. Strengthen partnerships to use education as a path to </a:t>
          </a:r>
          <a:r>
            <a:rPr lang="en-GB">
              <a:solidFill>
                <a:srgbClr val="00243E"/>
              </a:solidFill>
              <a:latin typeface="Aptos"/>
            </a:rPr>
            <a:t>recovery.</a:t>
          </a:r>
          <a:endParaRPr lang="en-US">
            <a:latin typeface="Aptos"/>
          </a:endParaRPr>
        </a:p>
      </dgm:t>
    </dgm:pt>
    <dgm:pt modelId="{C40124BF-3E8C-488D-9AB9-FA42DC26063D}" type="parTrans" cxnId="{A2052FCF-BAA7-4E65-97C1-CD2A75A944D6}">
      <dgm:prSet/>
      <dgm:spPr/>
    </dgm:pt>
    <dgm:pt modelId="{5B3BAF5E-E760-43D1-B4F2-EF134A7007EF}" type="sibTrans" cxnId="{A2052FCF-BAA7-4E65-97C1-CD2A75A944D6}">
      <dgm:prSet/>
      <dgm:spPr/>
    </dgm:pt>
    <dgm:pt modelId="{802F7C6C-8454-4EB3-AEEB-108739219586}">
      <dgm:prSet phldr="0"/>
      <dgm:spPr/>
      <dgm:t>
        <a:bodyPr/>
        <a:lstStyle/>
        <a:p>
          <a:r>
            <a:rPr lang="en-GB" b="1">
              <a:solidFill>
                <a:srgbClr val="00243E"/>
              </a:solidFill>
              <a:latin typeface="Aptos"/>
            </a:rPr>
            <a:t>Evaluate and improve recruitment processes and campus spaces to create nurturing, trauma-sensitive environments. Reduce environmental stressors </a:t>
          </a:r>
          <a:r>
            <a:rPr lang="en-GB">
              <a:solidFill>
                <a:srgbClr val="00243E"/>
              </a:solidFill>
              <a:latin typeface="Aptos"/>
            </a:rPr>
            <a:t>(e.g. improve signage) and raise staff awareness of trauma-informed environment practices.</a:t>
          </a:r>
          <a:endParaRPr lang="en-US"/>
        </a:p>
      </dgm:t>
    </dgm:pt>
    <dgm:pt modelId="{979F8C60-49C9-4EAF-85A7-E366ECCFE6AC}" type="parTrans" cxnId="{96C7E90B-FF7E-4CBD-A10A-6EF9A025A4A3}">
      <dgm:prSet/>
      <dgm:spPr/>
    </dgm:pt>
    <dgm:pt modelId="{5FBDB906-97D2-46AE-8D66-C6B62F708D6E}" type="sibTrans" cxnId="{96C7E90B-FF7E-4CBD-A10A-6EF9A025A4A3}">
      <dgm:prSet/>
      <dgm:spPr/>
    </dgm:pt>
    <dgm:pt modelId="{9A48CC5E-3B1E-49F5-B2FA-EC5B5588F736}">
      <dgm:prSet phldr="0"/>
      <dgm:spPr/>
      <dgm:t>
        <a:bodyPr/>
        <a:lstStyle/>
        <a:p>
          <a:pPr algn="l"/>
          <a:r>
            <a:rPr lang="en-GB" b="1">
              <a:solidFill>
                <a:srgbClr val="00243E"/>
              </a:solidFill>
              <a:latin typeface="Aptos"/>
            </a:rPr>
            <a:t>Create clear, trauma-informed communication resources, and adapt language to prevent trauma triggers. Establish feedback loops, align with existing </a:t>
          </a:r>
          <a:r>
            <a:rPr lang="en-GB">
              <a:solidFill>
                <a:srgbClr val="00243E"/>
              </a:solidFill>
              <a:latin typeface="Aptos"/>
            </a:rPr>
            <a:t>action plans, and ensure TIR principles are visible throughout the staff and student journey.</a:t>
          </a:r>
          <a:endParaRPr lang="en-US">
            <a:latin typeface="Aptos"/>
          </a:endParaRPr>
        </a:p>
      </dgm:t>
    </dgm:pt>
    <dgm:pt modelId="{DD19F5DC-60F7-4851-BA8B-028C9B4E373F}" type="parTrans" cxnId="{CEB53983-D3CC-451A-B323-4D6E3DDF376D}">
      <dgm:prSet/>
      <dgm:spPr/>
    </dgm:pt>
    <dgm:pt modelId="{2801B4EA-BEF6-4177-AFEB-9ECF61361DC2}" type="sibTrans" cxnId="{CEB53983-D3CC-451A-B323-4D6E3DDF376D}">
      <dgm:prSet/>
      <dgm:spPr/>
    </dgm:pt>
    <dgm:pt modelId="{F759A57A-AD0F-49F3-BFE1-F2CF8B2CD442}">
      <dgm:prSet phldr="0"/>
      <dgm:spPr/>
      <dgm:t>
        <a:bodyPr/>
        <a:lstStyle/>
        <a:p>
          <a:r>
            <a:rPr lang="en-GB" b="1">
              <a:solidFill>
                <a:srgbClr val="00243E"/>
              </a:solidFill>
              <a:latin typeface="Aptos"/>
            </a:rPr>
            <a:t>Ensure policies, are trauma informed. Integrate trauma-informed principles into policies (e.g., conduct, recruitment, withdrawal, assessment, </a:t>
          </a:r>
          <a:r>
            <a:rPr lang="en-GB">
              <a:solidFill>
                <a:srgbClr val="00243E"/>
              </a:solidFill>
              <a:latin typeface="Aptos"/>
            </a:rPr>
            <a:t>safeguarding and wellbeing ). </a:t>
          </a:r>
          <a:endParaRPr lang="en-US"/>
        </a:p>
      </dgm:t>
    </dgm:pt>
    <dgm:pt modelId="{1FCBAFA8-E03D-4067-A61C-035CB8734AD6}" type="parTrans" cxnId="{F2FBFDAE-258D-4041-A352-AF66EFFD3C22}">
      <dgm:prSet/>
      <dgm:spPr/>
    </dgm:pt>
    <dgm:pt modelId="{766C8F8E-C36F-48AB-8A81-69630638A001}" type="sibTrans" cxnId="{F2FBFDAE-258D-4041-A352-AF66EFFD3C22}">
      <dgm:prSet/>
      <dgm:spPr/>
    </dgm:pt>
    <dgm:pt modelId="{C45D885C-3B6B-4EBE-A030-D37132530255}">
      <dgm:prSet phldr="0"/>
      <dgm:spPr/>
      <dgm:t>
        <a:bodyPr/>
        <a:lstStyle/>
        <a:p>
          <a:r>
            <a:rPr lang="en-GB" b="1">
              <a:solidFill>
                <a:srgbClr val="00243E"/>
              </a:solidFill>
              <a:latin typeface="Aptos"/>
            </a:rPr>
            <a:t>Provide ongoing training in trauma-informed practice for staff, building empowerment through CPD. Educate staff and students on basic neuroscience </a:t>
          </a:r>
          <a:r>
            <a:rPr lang="en-GB">
              <a:solidFill>
                <a:srgbClr val="00243E"/>
              </a:solidFill>
              <a:latin typeface="Aptos"/>
            </a:rPr>
            <a:t>psychology and physiology to better understand trauma.</a:t>
          </a:r>
          <a:endParaRPr lang="en-US"/>
        </a:p>
      </dgm:t>
    </dgm:pt>
    <dgm:pt modelId="{4C8BC627-FB71-4B64-9F70-1F3513CBB331}" type="parTrans" cxnId="{1198F864-B668-461E-9212-25C65C9715AE}">
      <dgm:prSet/>
      <dgm:spPr/>
    </dgm:pt>
    <dgm:pt modelId="{48B161E8-3A87-41AA-BD7F-4A656BE98B14}" type="sibTrans" cxnId="{1198F864-B668-461E-9212-25C65C9715AE}">
      <dgm:prSet/>
      <dgm:spPr/>
    </dgm:pt>
    <dgm:pt modelId="{BD6FA773-4AE2-46E7-AC91-E97CD7FD9830}" type="pres">
      <dgm:prSet presAssocID="{2C0235CE-C3E3-4768-96AA-58C4734186D6}" presName="Name0" presStyleCnt="0">
        <dgm:presLayoutVars>
          <dgm:dir/>
          <dgm:animLvl val="lvl"/>
          <dgm:resizeHandles/>
        </dgm:presLayoutVars>
      </dgm:prSet>
      <dgm:spPr/>
    </dgm:pt>
    <dgm:pt modelId="{3801CDCA-2102-40A2-841B-1DA0E0F48A3C}" type="pres">
      <dgm:prSet presAssocID="{3CB10F16-C07D-494E-AD64-E1FE70CC9B95}" presName="linNode" presStyleCnt="0"/>
      <dgm:spPr/>
    </dgm:pt>
    <dgm:pt modelId="{CA3B205D-42FA-407B-A026-C07D6924151E}" type="pres">
      <dgm:prSet presAssocID="{3CB10F16-C07D-494E-AD64-E1FE70CC9B95}" presName="parentShp" presStyleLbl="node1" presStyleIdx="0" presStyleCnt="7">
        <dgm:presLayoutVars>
          <dgm:bulletEnabled val="1"/>
        </dgm:presLayoutVars>
      </dgm:prSet>
      <dgm:spPr/>
    </dgm:pt>
    <dgm:pt modelId="{BD0C252D-5407-4BBD-BBCC-5E9D99358287}" type="pres">
      <dgm:prSet presAssocID="{3CB10F16-C07D-494E-AD64-E1FE70CC9B95}" presName="childShp" presStyleLbl="bgAccFollowNode1" presStyleIdx="0" presStyleCnt="7">
        <dgm:presLayoutVars>
          <dgm:bulletEnabled val="1"/>
        </dgm:presLayoutVars>
      </dgm:prSet>
      <dgm:spPr/>
    </dgm:pt>
    <dgm:pt modelId="{66EB49EB-16C4-469A-AA22-8D26C508C5D5}" type="pres">
      <dgm:prSet presAssocID="{5F53482A-6717-4943-818F-0A43A15A7522}" presName="spacing" presStyleCnt="0"/>
      <dgm:spPr/>
    </dgm:pt>
    <dgm:pt modelId="{EFDD0981-4BAC-4D47-A144-57F56273735A}" type="pres">
      <dgm:prSet presAssocID="{575E974F-6A9C-4119-B064-D92B22D75B4C}" presName="linNode" presStyleCnt="0"/>
      <dgm:spPr/>
    </dgm:pt>
    <dgm:pt modelId="{97F6F5D6-3FA5-4477-9D12-3419AEFBE68F}" type="pres">
      <dgm:prSet presAssocID="{575E974F-6A9C-4119-B064-D92B22D75B4C}" presName="parentShp" presStyleLbl="node1" presStyleIdx="1" presStyleCnt="7">
        <dgm:presLayoutVars>
          <dgm:bulletEnabled val="1"/>
        </dgm:presLayoutVars>
      </dgm:prSet>
      <dgm:spPr/>
    </dgm:pt>
    <dgm:pt modelId="{89285C84-695C-406E-BBA5-26DB1AB4E7B2}" type="pres">
      <dgm:prSet presAssocID="{575E974F-6A9C-4119-B064-D92B22D75B4C}" presName="childShp" presStyleLbl="bgAccFollowNode1" presStyleIdx="1" presStyleCnt="7">
        <dgm:presLayoutVars>
          <dgm:bulletEnabled val="1"/>
        </dgm:presLayoutVars>
      </dgm:prSet>
      <dgm:spPr/>
    </dgm:pt>
    <dgm:pt modelId="{68212A76-DB07-4304-86EC-8004F8C4A128}" type="pres">
      <dgm:prSet presAssocID="{AF96F633-C6B0-443E-98EA-EB9BD5F71E34}" presName="spacing" presStyleCnt="0"/>
      <dgm:spPr/>
    </dgm:pt>
    <dgm:pt modelId="{110506CE-7DF4-4EDA-B647-0CF112D28D19}" type="pres">
      <dgm:prSet presAssocID="{671092BC-0847-4202-8DCD-FCCD1CFA1648}" presName="linNode" presStyleCnt="0"/>
      <dgm:spPr/>
    </dgm:pt>
    <dgm:pt modelId="{9F39549F-7A49-4EEB-83D6-31D94683EB1A}" type="pres">
      <dgm:prSet presAssocID="{671092BC-0847-4202-8DCD-FCCD1CFA1648}" presName="parentShp" presStyleLbl="node1" presStyleIdx="2" presStyleCnt="7">
        <dgm:presLayoutVars>
          <dgm:bulletEnabled val="1"/>
        </dgm:presLayoutVars>
      </dgm:prSet>
      <dgm:spPr/>
    </dgm:pt>
    <dgm:pt modelId="{F4920C20-89C7-45BB-9BA2-F17D70974B71}" type="pres">
      <dgm:prSet presAssocID="{671092BC-0847-4202-8DCD-FCCD1CFA1648}" presName="childShp" presStyleLbl="bgAccFollowNode1" presStyleIdx="2" presStyleCnt="7">
        <dgm:presLayoutVars>
          <dgm:bulletEnabled val="1"/>
        </dgm:presLayoutVars>
      </dgm:prSet>
      <dgm:spPr/>
    </dgm:pt>
    <dgm:pt modelId="{AAE8EE3D-4301-4B5A-9421-5EEC617666CA}" type="pres">
      <dgm:prSet presAssocID="{9CB84B0B-10AD-4D5A-93D9-835150408F5F}" presName="spacing" presStyleCnt="0"/>
      <dgm:spPr/>
    </dgm:pt>
    <dgm:pt modelId="{FA187C2A-12D2-439D-B6BF-AADA1EB8EB58}" type="pres">
      <dgm:prSet presAssocID="{E37241D3-2045-4D2B-869B-6415FAB12B78}" presName="linNode" presStyleCnt="0"/>
      <dgm:spPr/>
    </dgm:pt>
    <dgm:pt modelId="{D5900CE4-0F1E-4581-9276-63BAE322D594}" type="pres">
      <dgm:prSet presAssocID="{E37241D3-2045-4D2B-869B-6415FAB12B78}" presName="parentShp" presStyleLbl="node1" presStyleIdx="3" presStyleCnt="7">
        <dgm:presLayoutVars>
          <dgm:bulletEnabled val="1"/>
        </dgm:presLayoutVars>
      </dgm:prSet>
      <dgm:spPr/>
    </dgm:pt>
    <dgm:pt modelId="{4BEF7B78-4855-400D-A030-D9A8D682654C}" type="pres">
      <dgm:prSet presAssocID="{E37241D3-2045-4D2B-869B-6415FAB12B78}" presName="childShp" presStyleLbl="bgAccFollowNode1" presStyleIdx="3" presStyleCnt="7">
        <dgm:presLayoutVars>
          <dgm:bulletEnabled val="1"/>
        </dgm:presLayoutVars>
      </dgm:prSet>
      <dgm:spPr/>
    </dgm:pt>
    <dgm:pt modelId="{FF55D3F0-434D-4789-90F0-93487BBE99B1}" type="pres">
      <dgm:prSet presAssocID="{FF3C74C1-FD44-4EA8-8869-103B77D95C6A}" presName="spacing" presStyleCnt="0"/>
      <dgm:spPr/>
    </dgm:pt>
    <dgm:pt modelId="{FD2C9BA5-3575-42BA-859C-2D169DA969B0}" type="pres">
      <dgm:prSet presAssocID="{FB42CA13-8F4D-4CBD-84EB-F1C51B9F638E}" presName="linNode" presStyleCnt="0"/>
      <dgm:spPr/>
    </dgm:pt>
    <dgm:pt modelId="{413D42A7-F110-486D-BE1A-4355AB2405C8}" type="pres">
      <dgm:prSet presAssocID="{FB42CA13-8F4D-4CBD-84EB-F1C51B9F638E}" presName="parentShp" presStyleLbl="node1" presStyleIdx="4" presStyleCnt="7">
        <dgm:presLayoutVars>
          <dgm:bulletEnabled val="1"/>
        </dgm:presLayoutVars>
      </dgm:prSet>
      <dgm:spPr/>
    </dgm:pt>
    <dgm:pt modelId="{44A9AE49-916E-4B45-8D47-E45A8AA65A7C}" type="pres">
      <dgm:prSet presAssocID="{FB42CA13-8F4D-4CBD-84EB-F1C51B9F638E}" presName="childShp" presStyleLbl="bgAccFollowNode1" presStyleIdx="4" presStyleCnt="7">
        <dgm:presLayoutVars>
          <dgm:bulletEnabled val="1"/>
        </dgm:presLayoutVars>
      </dgm:prSet>
      <dgm:spPr/>
    </dgm:pt>
    <dgm:pt modelId="{227FA1EF-25CB-4E8F-8EFB-26723046646C}" type="pres">
      <dgm:prSet presAssocID="{3B42E57A-8EE2-4A99-BEDC-345C59D6A449}" presName="spacing" presStyleCnt="0"/>
      <dgm:spPr/>
    </dgm:pt>
    <dgm:pt modelId="{1C87E8EE-644A-491F-88D7-FF52B2EB47DD}" type="pres">
      <dgm:prSet presAssocID="{522A765F-D0B2-40CB-90B3-9537B9021ECE}" presName="linNode" presStyleCnt="0"/>
      <dgm:spPr/>
    </dgm:pt>
    <dgm:pt modelId="{1C378CD7-E1BD-4885-B94B-BDB739F48C57}" type="pres">
      <dgm:prSet presAssocID="{522A765F-D0B2-40CB-90B3-9537B9021ECE}" presName="parentShp" presStyleLbl="node1" presStyleIdx="5" presStyleCnt="7">
        <dgm:presLayoutVars>
          <dgm:bulletEnabled val="1"/>
        </dgm:presLayoutVars>
      </dgm:prSet>
      <dgm:spPr/>
    </dgm:pt>
    <dgm:pt modelId="{FC7540A0-E9B8-43E8-958D-21C9B62B09A6}" type="pres">
      <dgm:prSet presAssocID="{522A765F-D0B2-40CB-90B3-9537B9021ECE}" presName="childShp" presStyleLbl="bgAccFollowNode1" presStyleIdx="5" presStyleCnt="7">
        <dgm:presLayoutVars>
          <dgm:bulletEnabled val="1"/>
        </dgm:presLayoutVars>
      </dgm:prSet>
      <dgm:spPr/>
    </dgm:pt>
    <dgm:pt modelId="{95692895-9FDA-47E5-B12D-F06C6161E998}" type="pres">
      <dgm:prSet presAssocID="{ABDB77C3-6F05-4C42-A40B-0EA666756B3E}" presName="spacing" presStyleCnt="0"/>
      <dgm:spPr/>
    </dgm:pt>
    <dgm:pt modelId="{3BE6D697-36E2-4668-84A5-8233D5060D20}" type="pres">
      <dgm:prSet presAssocID="{770208E7-3F4C-4175-AD80-3240FC69FD81}" presName="linNode" presStyleCnt="0"/>
      <dgm:spPr/>
    </dgm:pt>
    <dgm:pt modelId="{9EECD9E9-4ED7-4804-8419-87FAA3732956}" type="pres">
      <dgm:prSet presAssocID="{770208E7-3F4C-4175-AD80-3240FC69FD81}" presName="parentShp" presStyleLbl="node1" presStyleIdx="6" presStyleCnt="7">
        <dgm:presLayoutVars>
          <dgm:bulletEnabled val="1"/>
        </dgm:presLayoutVars>
      </dgm:prSet>
      <dgm:spPr/>
    </dgm:pt>
    <dgm:pt modelId="{16EFB72F-E54B-49B2-A83A-B1F143DEF38E}" type="pres">
      <dgm:prSet presAssocID="{770208E7-3F4C-4175-AD80-3240FC69FD81}" presName="childShp" presStyleLbl="bgAccFollowNode1" presStyleIdx="6" presStyleCnt="7">
        <dgm:presLayoutVars>
          <dgm:bulletEnabled val="1"/>
        </dgm:presLayoutVars>
      </dgm:prSet>
      <dgm:spPr/>
    </dgm:pt>
  </dgm:ptLst>
  <dgm:cxnLst>
    <dgm:cxn modelId="{BEE4C706-1208-48B6-8D9C-A02AB651D7CF}" type="presOf" srcId="{FB42CA13-8F4D-4CBD-84EB-F1C51B9F638E}" destId="{413D42A7-F110-486D-BE1A-4355AB2405C8}" srcOrd="0" destOrd="0" presId="urn:microsoft.com/office/officeart/2005/8/layout/vList6"/>
    <dgm:cxn modelId="{96C7E90B-FF7E-4CBD-A10A-6EF9A025A4A3}" srcId="{E37241D3-2045-4D2B-869B-6415FAB12B78}" destId="{802F7C6C-8454-4EB3-AEEB-108739219586}" srcOrd="0" destOrd="0" parTransId="{979F8C60-49C9-4EAF-85A7-E366ECCFE6AC}" sibTransId="{5FBDB906-97D2-46AE-8D66-C6B62F708D6E}"/>
    <dgm:cxn modelId="{ECC5D30F-8EBF-49C8-997A-86DE656F4CBC}" srcId="{2C0235CE-C3E3-4768-96AA-58C4734186D6}" destId="{3CB10F16-C07D-494E-AD64-E1FE70CC9B95}" srcOrd="0" destOrd="0" parTransId="{EABDDFAD-0B81-4D3A-A9B0-944E950E3255}" sibTransId="{5F53482A-6717-4943-818F-0A43A15A7522}"/>
    <dgm:cxn modelId="{5B9D4329-8289-46E8-9061-3D3225F3146E}" type="presOf" srcId="{9779822B-EAFD-43C2-A119-D83DDAE6DF9A}" destId="{BD0C252D-5407-4BBD-BBCC-5E9D99358287}" srcOrd="0" destOrd="0" presId="urn:microsoft.com/office/officeart/2005/8/layout/vList6"/>
    <dgm:cxn modelId="{0EA63739-450E-47E1-85C3-D3CC37112F8D}" type="presOf" srcId="{613D9D60-0DD7-4638-9924-76703F20E27B}" destId="{89285C84-695C-406E-BBA5-26DB1AB4E7B2}" srcOrd="0" destOrd="0" presId="urn:microsoft.com/office/officeart/2005/8/layout/vList6"/>
    <dgm:cxn modelId="{49F31242-328E-4A65-897D-259D0819C25F}" srcId="{2C0235CE-C3E3-4768-96AA-58C4734186D6}" destId="{522A765F-D0B2-40CB-90B3-9537B9021ECE}" srcOrd="5" destOrd="0" parTransId="{83FC73FF-40DE-489B-BEF3-E217671796BA}" sibTransId="{ABDB77C3-6F05-4C42-A40B-0EA666756B3E}"/>
    <dgm:cxn modelId="{1198F864-B668-461E-9212-25C65C9715AE}" srcId="{770208E7-3F4C-4175-AD80-3240FC69FD81}" destId="{C45D885C-3B6B-4EBE-A030-D37132530255}" srcOrd="0" destOrd="0" parTransId="{4C8BC627-FB71-4B64-9F70-1F3513CBB331}" sibTransId="{48B161E8-3A87-41AA-BD7F-4A656BE98B14}"/>
    <dgm:cxn modelId="{1EEFBF53-A2DA-4B0E-B4D1-9CBEA6CE3D49}" type="presOf" srcId="{2C0235CE-C3E3-4768-96AA-58C4734186D6}" destId="{BD6FA773-4AE2-46E7-AC91-E97CD7FD9830}" srcOrd="0" destOrd="0" presId="urn:microsoft.com/office/officeart/2005/8/layout/vList6"/>
    <dgm:cxn modelId="{35E5F176-7399-4DA5-AC31-70BEDF0AC2F2}" type="presOf" srcId="{802F7C6C-8454-4EB3-AEEB-108739219586}" destId="{4BEF7B78-4855-400D-A030-D9A8D682654C}" srcOrd="0" destOrd="0" presId="urn:microsoft.com/office/officeart/2005/8/layout/vList6"/>
    <dgm:cxn modelId="{3C0ECF7B-F300-49CD-9578-4624A3B5506E}" srcId="{3CB10F16-C07D-494E-AD64-E1FE70CC9B95}" destId="{9779822B-EAFD-43C2-A119-D83DDAE6DF9A}" srcOrd="0" destOrd="0" parTransId="{8843F170-BCF5-46C2-8495-94573720C08A}" sibTransId="{DD593E9B-5355-4650-BD19-950B793D7E9E}"/>
    <dgm:cxn modelId="{CEB53983-D3CC-451A-B323-4D6E3DDF376D}" srcId="{FB42CA13-8F4D-4CBD-84EB-F1C51B9F638E}" destId="{9A48CC5E-3B1E-49F5-B2FA-EC5B5588F736}" srcOrd="0" destOrd="0" parTransId="{DD19F5DC-60F7-4851-BA8B-028C9B4E373F}" sibTransId="{2801B4EA-BEF6-4177-AFEB-9ECF61361DC2}"/>
    <dgm:cxn modelId="{BAD2C48B-09AB-4ADA-82CC-8E14F09F1B01}" type="presOf" srcId="{1CA8E690-EC6A-4CC2-8F9A-8CA419884E7B}" destId="{F4920C20-89C7-45BB-9BA2-F17D70974B71}" srcOrd="0" destOrd="0" presId="urn:microsoft.com/office/officeart/2005/8/layout/vList6"/>
    <dgm:cxn modelId="{77688E91-65CC-4BF6-AC3C-52B78F17A208}" type="presOf" srcId="{E37241D3-2045-4D2B-869B-6415FAB12B78}" destId="{D5900CE4-0F1E-4581-9276-63BAE322D594}" srcOrd="0" destOrd="0" presId="urn:microsoft.com/office/officeart/2005/8/layout/vList6"/>
    <dgm:cxn modelId="{3C1A4892-4B36-4A20-B21A-C0822B79501D}" type="presOf" srcId="{671092BC-0847-4202-8DCD-FCCD1CFA1648}" destId="{9F39549F-7A49-4EEB-83D6-31D94683EB1A}" srcOrd="0" destOrd="0" presId="urn:microsoft.com/office/officeart/2005/8/layout/vList6"/>
    <dgm:cxn modelId="{4448F793-B81A-4FE0-A1D0-16809A5C0F91}" srcId="{2C0235CE-C3E3-4768-96AA-58C4734186D6}" destId="{770208E7-3F4C-4175-AD80-3240FC69FD81}" srcOrd="6" destOrd="0" parTransId="{C5A8533B-7C31-46F9-81BB-EF70F62D42B1}" sibTransId="{3A53796A-960F-4902-9AEC-E84EB0D9AD78}"/>
    <dgm:cxn modelId="{4C482C95-9FA2-4365-9507-C8E9C516A12E}" srcId="{2C0235CE-C3E3-4768-96AA-58C4734186D6}" destId="{FB42CA13-8F4D-4CBD-84EB-F1C51B9F638E}" srcOrd="4" destOrd="0" parTransId="{1976C9DD-5FB3-40FD-BB86-2876FD62550B}" sibTransId="{3B42E57A-8EE2-4A99-BEDC-345C59D6A449}"/>
    <dgm:cxn modelId="{CBB9EC9A-525A-45C0-BA61-FBEAF2EF7307}" type="presOf" srcId="{522A765F-D0B2-40CB-90B3-9537B9021ECE}" destId="{1C378CD7-E1BD-4885-B94B-BDB739F48C57}" srcOrd="0" destOrd="0" presId="urn:microsoft.com/office/officeart/2005/8/layout/vList6"/>
    <dgm:cxn modelId="{5A4880A2-A219-4632-B80B-D75F0DDF7277}" type="presOf" srcId="{575E974F-6A9C-4119-B064-D92B22D75B4C}" destId="{97F6F5D6-3FA5-4477-9D12-3419AEFBE68F}" srcOrd="0" destOrd="0" presId="urn:microsoft.com/office/officeart/2005/8/layout/vList6"/>
    <dgm:cxn modelId="{F2FBFDAE-258D-4041-A352-AF66EFFD3C22}" srcId="{522A765F-D0B2-40CB-90B3-9537B9021ECE}" destId="{F759A57A-AD0F-49F3-BFE1-F2CF8B2CD442}" srcOrd="0" destOrd="0" parTransId="{1FCBAFA8-E03D-4067-A61C-035CB8734AD6}" sibTransId="{766C8F8E-C36F-48AB-8A81-69630638A001}"/>
    <dgm:cxn modelId="{108809B1-00E4-4444-93D2-F11B5F9F45D1}" srcId="{575E974F-6A9C-4119-B064-D92B22D75B4C}" destId="{613D9D60-0DD7-4638-9924-76703F20E27B}" srcOrd="0" destOrd="0" parTransId="{16129884-6FB1-4876-8711-FE25C8D8E440}" sibTransId="{DC79F98E-0883-4561-B56A-0F1901F8D872}"/>
    <dgm:cxn modelId="{3EE43DB4-69AB-4B7F-8FF0-2948F4832148}" srcId="{2C0235CE-C3E3-4768-96AA-58C4734186D6}" destId="{E37241D3-2045-4D2B-869B-6415FAB12B78}" srcOrd="3" destOrd="0" parTransId="{FEF827A7-52F8-4CF2-AF51-BC465CD82D2E}" sibTransId="{FF3C74C1-FD44-4EA8-8869-103B77D95C6A}"/>
    <dgm:cxn modelId="{FCD6CEB5-6386-41E5-AD3D-89116075E514}" type="presOf" srcId="{F759A57A-AD0F-49F3-BFE1-F2CF8B2CD442}" destId="{FC7540A0-E9B8-43E8-958D-21C9B62B09A6}" srcOrd="0" destOrd="0" presId="urn:microsoft.com/office/officeart/2005/8/layout/vList6"/>
    <dgm:cxn modelId="{0F6630BD-39B6-4303-8FE1-5174791C8DAD}" srcId="{2C0235CE-C3E3-4768-96AA-58C4734186D6}" destId="{671092BC-0847-4202-8DCD-FCCD1CFA1648}" srcOrd="2" destOrd="0" parTransId="{BBA2AAFD-9A2A-4B8B-B75C-BC183D516EA0}" sibTransId="{9CB84B0B-10AD-4D5A-93D9-835150408F5F}"/>
    <dgm:cxn modelId="{34A78ABD-026A-4A57-BEC9-92CE15513EA1}" srcId="{2C0235CE-C3E3-4768-96AA-58C4734186D6}" destId="{575E974F-6A9C-4119-B064-D92B22D75B4C}" srcOrd="1" destOrd="0" parTransId="{A6D15020-B1B6-4A32-85AC-39B4CB377876}" sibTransId="{AF96F633-C6B0-443E-98EA-EB9BD5F71E34}"/>
    <dgm:cxn modelId="{A698EAC4-E43A-4F52-8285-D1C5F088CC97}" type="presOf" srcId="{3CB10F16-C07D-494E-AD64-E1FE70CC9B95}" destId="{CA3B205D-42FA-407B-A026-C07D6924151E}" srcOrd="0" destOrd="0" presId="urn:microsoft.com/office/officeart/2005/8/layout/vList6"/>
    <dgm:cxn modelId="{A2052FCF-BAA7-4E65-97C1-CD2A75A944D6}" srcId="{671092BC-0847-4202-8DCD-FCCD1CFA1648}" destId="{1CA8E690-EC6A-4CC2-8F9A-8CA419884E7B}" srcOrd="0" destOrd="0" parTransId="{C40124BF-3E8C-488D-9AB9-FA42DC26063D}" sibTransId="{5B3BAF5E-E760-43D1-B4F2-EF134A7007EF}"/>
    <dgm:cxn modelId="{2E0E61EC-0B26-4455-9E7F-12596C8D0473}" type="presOf" srcId="{770208E7-3F4C-4175-AD80-3240FC69FD81}" destId="{9EECD9E9-4ED7-4804-8419-87FAA3732956}" srcOrd="0" destOrd="0" presId="urn:microsoft.com/office/officeart/2005/8/layout/vList6"/>
    <dgm:cxn modelId="{F7A0DBF1-01A4-4810-B43F-927B2ABA207A}" type="presOf" srcId="{C45D885C-3B6B-4EBE-A030-D37132530255}" destId="{16EFB72F-E54B-49B2-A83A-B1F143DEF38E}" srcOrd="0" destOrd="0" presId="urn:microsoft.com/office/officeart/2005/8/layout/vList6"/>
    <dgm:cxn modelId="{886ECCFF-9D7F-41FD-A92B-A94BEAC37A8E}" type="presOf" srcId="{9A48CC5E-3B1E-49F5-B2FA-EC5B5588F736}" destId="{44A9AE49-916E-4B45-8D47-E45A8AA65A7C}" srcOrd="0" destOrd="0" presId="urn:microsoft.com/office/officeart/2005/8/layout/vList6"/>
    <dgm:cxn modelId="{A0ABD8F5-8D33-419C-9290-E993EAAA8510}" type="presParOf" srcId="{BD6FA773-4AE2-46E7-AC91-E97CD7FD9830}" destId="{3801CDCA-2102-40A2-841B-1DA0E0F48A3C}" srcOrd="0" destOrd="0" presId="urn:microsoft.com/office/officeart/2005/8/layout/vList6"/>
    <dgm:cxn modelId="{D1CC38E8-1D2B-49BF-988F-38CBC5A281C8}" type="presParOf" srcId="{3801CDCA-2102-40A2-841B-1DA0E0F48A3C}" destId="{CA3B205D-42FA-407B-A026-C07D6924151E}" srcOrd="0" destOrd="0" presId="urn:microsoft.com/office/officeart/2005/8/layout/vList6"/>
    <dgm:cxn modelId="{3E0CCCA3-AC0C-41AB-A98E-7B924686B67F}" type="presParOf" srcId="{3801CDCA-2102-40A2-841B-1DA0E0F48A3C}" destId="{BD0C252D-5407-4BBD-BBCC-5E9D99358287}" srcOrd="1" destOrd="0" presId="urn:microsoft.com/office/officeart/2005/8/layout/vList6"/>
    <dgm:cxn modelId="{FEBC90EA-6BC1-4906-B375-C5EBDFADF61D}" type="presParOf" srcId="{BD6FA773-4AE2-46E7-AC91-E97CD7FD9830}" destId="{66EB49EB-16C4-469A-AA22-8D26C508C5D5}" srcOrd="1" destOrd="0" presId="urn:microsoft.com/office/officeart/2005/8/layout/vList6"/>
    <dgm:cxn modelId="{4CCC0742-7F37-4C67-A836-B06C99FE1151}" type="presParOf" srcId="{BD6FA773-4AE2-46E7-AC91-E97CD7FD9830}" destId="{EFDD0981-4BAC-4D47-A144-57F56273735A}" srcOrd="2" destOrd="0" presId="urn:microsoft.com/office/officeart/2005/8/layout/vList6"/>
    <dgm:cxn modelId="{855E7B42-3DBC-4D89-B36A-5140C4C7EC3D}" type="presParOf" srcId="{EFDD0981-4BAC-4D47-A144-57F56273735A}" destId="{97F6F5D6-3FA5-4477-9D12-3419AEFBE68F}" srcOrd="0" destOrd="0" presId="urn:microsoft.com/office/officeart/2005/8/layout/vList6"/>
    <dgm:cxn modelId="{CA22AFD5-1C9C-4B5E-907C-CFFC7215FF85}" type="presParOf" srcId="{EFDD0981-4BAC-4D47-A144-57F56273735A}" destId="{89285C84-695C-406E-BBA5-26DB1AB4E7B2}" srcOrd="1" destOrd="0" presId="urn:microsoft.com/office/officeart/2005/8/layout/vList6"/>
    <dgm:cxn modelId="{58C13C2C-22F6-4CB5-8806-AF02F7C0E739}" type="presParOf" srcId="{BD6FA773-4AE2-46E7-AC91-E97CD7FD9830}" destId="{68212A76-DB07-4304-86EC-8004F8C4A128}" srcOrd="3" destOrd="0" presId="urn:microsoft.com/office/officeart/2005/8/layout/vList6"/>
    <dgm:cxn modelId="{03B3E8D5-6B37-4FA1-9E1C-022C2F2A218D}" type="presParOf" srcId="{BD6FA773-4AE2-46E7-AC91-E97CD7FD9830}" destId="{110506CE-7DF4-4EDA-B647-0CF112D28D19}" srcOrd="4" destOrd="0" presId="urn:microsoft.com/office/officeart/2005/8/layout/vList6"/>
    <dgm:cxn modelId="{96E72AB6-8AE7-49BC-92EE-653ED21BBA7B}" type="presParOf" srcId="{110506CE-7DF4-4EDA-B647-0CF112D28D19}" destId="{9F39549F-7A49-4EEB-83D6-31D94683EB1A}" srcOrd="0" destOrd="0" presId="urn:microsoft.com/office/officeart/2005/8/layout/vList6"/>
    <dgm:cxn modelId="{863A65BB-C5C5-44F6-A26D-F5F92C06B4D3}" type="presParOf" srcId="{110506CE-7DF4-4EDA-B647-0CF112D28D19}" destId="{F4920C20-89C7-45BB-9BA2-F17D70974B71}" srcOrd="1" destOrd="0" presId="urn:microsoft.com/office/officeart/2005/8/layout/vList6"/>
    <dgm:cxn modelId="{30B86518-F44A-45D7-BE2E-D05B1B1558F9}" type="presParOf" srcId="{BD6FA773-4AE2-46E7-AC91-E97CD7FD9830}" destId="{AAE8EE3D-4301-4B5A-9421-5EEC617666CA}" srcOrd="5" destOrd="0" presId="urn:microsoft.com/office/officeart/2005/8/layout/vList6"/>
    <dgm:cxn modelId="{4CDEAB91-C404-4ED7-9049-8530A6D5745A}" type="presParOf" srcId="{BD6FA773-4AE2-46E7-AC91-E97CD7FD9830}" destId="{FA187C2A-12D2-439D-B6BF-AADA1EB8EB58}" srcOrd="6" destOrd="0" presId="urn:microsoft.com/office/officeart/2005/8/layout/vList6"/>
    <dgm:cxn modelId="{B7EA9C5C-763A-4832-845C-C601863499F2}" type="presParOf" srcId="{FA187C2A-12D2-439D-B6BF-AADA1EB8EB58}" destId="{D5900CE4-0F1E-4581-9276-63BAE322D594}" srcOrd="0" destOrd="0" presId="urn:microsoft.com/office/officeart/2005/8/layout/vList6"/>
    <dgm:cxn modelId="{B19470A3-A418-407B-8126-D58C828E7034}" type="presParOf" srcId="{FA187C2A-12D2-439D-B6BF-AADA1EB8EB58}" destId="{4BEF7B78-4855-400D-A030-D9A8D682654C}" srcOrd="1" destOrd="0" presId="urn:microsoft.com/office/officeart/2005/8/layout/vList6"/>
    <dgm:cxn modelId="{CCAA0080-A8D0-4A59-9B52-7250662AB250}" type="presParOf" srcId="{BD6FA773-4AE2-46E7-AC91-E97CD7FD9830}" destId="{FF55D3F0-434D-4789-90F0-93487BBE99B1}" srcOrd="7" destOrd="0" presId="urn:microsoft.com/office/officeart/2005/8/layout/vList6"/>
    <dgm:cxn modelId="{5596570E-04F6-4BC9-9F76-993542FB25A8}" type="presParOf" srcId="{BD6FA773-4AE2-46E7-AC91-E97CD7FD9830}" destId="{FD2C9BA5-3575-42BA-859C-2D169DA969B0}" srcOrd="8" destOrd="0" presId="urn:microsoft.com/office/officeart/2005/8/layout/vList6"/>
    <dgm:cxn modelId="{929A5CCE-B624-45B2-A48C-26B8908FEEEC}" type="presParOf" srcId="{FD2C9BA5-3575-42BA-859C-2D169DA969B0}" destId="{413D42A7-F110-486D-BE1A-4355AB2405C8}" srcOrd="0" destOrd="0" presId="urn:microsoft.com/office/officeart/2005/8/layout/vList6"/>
    <dgm:cxn modelId="{CE17C06F-C826-482F-8569-5642C11B14BE}" type="presParOf" srcId="{FD2C9BA5-3575-42BA-859C-2D169DA969B0}" destId="{44A9AE49-916E-4B45-8D47-E45A8AA65A7C}" srcOrd="1" destOrd="0" presId="urn:microsoft.com/office/officeart/2005/8/layout/vList6"/>
    <dgm:cxn modelId="{007A4DDC-CA7B-4911-A31C-A4D3F8049F37}" type="presParOf" srcId="{BD6FA773-4AE2-46E7-AC91-E97CD7FD9830}" destId="{227FA1EF-25CB-4E8F-8EFB-26723046646C}" srcOrd="9" destOrd="0" presId="urn:microsoft.com/office/officeart/2005/8/layout/vList6"/>
    <dgm:cxn modelId="{75D02778-38F1-405E-B371-0A9B57213EDD}" type="presParOf" srcId="{BD6FA773-4AE2-46E7-AC91-E97CD7FD9830}" destId="{1C87E8EE-644A-491F-88D7-FF52B2EB47DD}" srcOrd="10" destOrd="0" presId="urn:microsoft.com/office/officeart/2005/8/layout/vList6"/>
    <dgm:cxn modelId="{BFB2E13B-027D-4C72-AD98-4E7C81F46D3E}" type="presParOf" srcId="{1C87E8EE-644A-491F-88D7-FF52B2EB47DD}" destId="{1C378CD7-E1BD-4885-B94B-BDB739F48C57}" srcOrd="0" destOrd="0" presId="urn:microsoft.com/office/officeart/2005/8/layout/vList6"/>
    <dgm:cxn modelId="{55A233EE-EC18-462C-874F-F84562E04321}" type="presParOf" srcId="{1C87E8EE-644A-491F-88D7-FF52B2EB47DD}" destId="{FC7540A0-E9B8-43E8-958D-21C9B62B09A6}" srcOrd="1" destOrd="0" presId="urn:microsoft.com/office/officeart/2005/8/layout/vList6"/>
    <dgm:cxn modelId="{AB2BBAD6-EE0A-4760-AA49-E575A6EDF227}" type="presParOf" srcId="{BD6FA773-4AE2-46E7-AC91-E97CD7FD9830}" destId="{95692895-9FDA-47E5-B12D-F06C6161E998}" srcOrd="11" destOrd="0" presId="urn:microsoft.com/office/officeart/2005/8/layout/vList6"/>
    <dgm:cxn modelId="{3531B908-0A09-4E88-87B2-82D23E2F4D00}" type="presParOf" srcId="{BD6FA773-4AE2-46E7-AC91-E97CD7FD9830}" destId="{3BE6D697-36E2-4668-84A5-8233D5060D20}" srcOrd="12" destOrd="0" presId="urn:microsoft.com/office/officeart/2005/8/layout/vList6"/>
    <dgm:cxn modelId="{17315010-515F-4AF8-98D2-B17FF891CEA3}" type="presParOf" srcId="{3BE6D697-36E2-4668-84A5-8233D5060D20}" destId="{9EECD9E9-4ED7-4804-8419-87FAA3732956}" srcOrd="0" destOrd="0" presId="urn:microsoft.com/office/officeart/2005/8/layout/vList6"/>
    <dgm:cxn modelId="{F292D7D9-1378-4C52-BF94-EB91AB381063}" type="presParOf" srcId="{3BE6D697-36E2-4668-84A5-8233D5060D20}" destId="{16EFB72F-E54B-49B2-A83A-B1F143DEF38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83877-B4B6-48F4-99C4-6E64503B0F90}">
      <dsp:nvSpPr>
        <dsp:cNvPr id="0" name=""/>
        <dsp:cNvSpPr/>
      </dsp:nvSpPr>
      <dsp:spPr>
        <a:xfrm rot="16200000">
          <a:off x="-880153" y="882820"/>
          <a:ext cx="4382469" cy="2616827"/>
        </a:xfrm>
        <a:prstGeom prst="flowChartManualOperati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marL="0" lvl="0" indent="0" algn="l" defTabSz="1244600">
            <a:lnSpc>
              <a:spcPct val="90000"/>
            </a:lnSpc>
            <a:spcBef>
              <a:spcPct val="0"/>
            </a:spcBef>
            <a:spcAft>
              <a:spcPct val="35000"/>
            </a:spcAft>
            <a:buFont typeface="Arial" panose="020B0604020202020204" pitchFamily="34" charset="0"/>
            <a:buNone/>
          </a:pPr>
          <a:r>
            <a:rPr lang="en-US" sz="2800" b="1" i="0" kern="1200" spc="300">
              <a:solidFill>
                <a:schemeClr val="tx2"/>
              </a:solidFill>
              <a:effectLst/>
              <a:latin typeface="Aptos Display" panose="020B0004020202020204" pitchFamily="34" charset="0"/>
            </a:rPr>
            <a:t>WHY</a:t>
          </a:r>
          <a:endParaRPr lang="en-GB" sz="2800" kern="1200" spc="300">
            <a:solidFill>
              <a:schemeClr val="tx2"/>
            </a:solidFill>
            <a:latin typeface="Aptos Display" panose="020B0004020202020204" pitchFamily="34" charset="0"/>
          </a:endParaRPr>
        </a:p>
        <a:p>
          <a:pPr marL="114300" lvl="1" indent="-114300" algn="l" defTabSz="622300">
            <a:lnSpc>
              <a:spcPct val="90000"/>
            </a:lnSpc>
            <a:spcBef>
              <a:spcPct val="0"/>
            </a:spcBef>
            <a:spcAft>
              <a:spcPct val="15000"/>
            </a:spcAft>
            <a:buChar char="•"/>
          </a:pPr>
          <a:r>
            <a:rPr lang="en-US" sz="1400" b="0" i="0" kern="1200">
              <a:solidFill>
                <a:schemeClr val="tx1"/>
              </a:solidFill>
              <a:effectLst/>
              <a:latin typeface="Aptos Display" panose="020B0004020202020204" pitchFamily="34" charset="0"/>
            </a:rPr>
            <a:t>Understanding trauma and neuro diversity through a </a:t>
          </a:r>
          <a:r>
            <a:rPr lang="en-US" sz="1400" b="1" i="0" kern="1200">
              <a:solidFill>
                <a:schemeClr val="tx1"/>
              </a:solidFill>
              <a:effectLst/>
              <a:latin typeface="Aptos Display" panose="020B0004020202020204" pitchFamily="34" charset="0"/>
            </a:rPr>
            <a:t>biological lens, </a:t>
          </a:r>
          <a:r>
            <a:rPr lang="en-US" sz="1400" b="0" i="0" kern="1200">
              <a:solidFill>
                <a:schemeClr val="tx1"/>
              </a:solidFill>
              <a:effectLst/>
              <a:latin typeface="Aptos Display" panose="020B0004020202020204" pitchFamily="34" charset="0"/>
            </a:rPr>
            <a:t>to helps illustrate </a:t>
          </a:r>
          <a:r>
            <a:rPr lang="en-US" sz="1400" b="1" i="0" kern="1200">
              <a:solidFill>
                <a:schemeClr val="tx1"/>
              </a:solidFill>
              <a:effectLst/>
              <a:latin typeface="Aptos Display" panose="020B0004020202020204" pitchFamily="34" charset="0"/>
            </a:rPr>
            <a:t>why </a:t>
          </a:r>
          <a:r>
            <a:rPr lang="en-US" sz="1400" b="0" i="0" kern="1200">
              <a:solidFill>
                <a:schemeClr val="tx1"/>
              </a:solidFill>
              <a:effectLst/>
              <a:latin typeface="Aptos Display" panose="020B0004020202020204" pitchFamily="34" charset="0"/>
            </a:rPr>
            <a:t>this is important - human informed!</a:t>
          </a:r>
        </a:p>
      </dsp:txBody>
      <dsp:txXfrm rot="5400000">
        <a:off x="2668" y="876493"/>
        <a:ext cx="2616827" cy="2629481"/>
      </dsp:txXfrm>
    </dsp:sp>
    <dsp:sp modelId="{ECD0A031-DF5D-4BA3-9F87-9050BDAE52F8}">
      <dsp:nvSpPr>
        <dsp:cNvPr id="0" name=""/>
        <dsp:cNvSpPr/>
      </dsp:nvSpPr>
      <dsp:spPr>
        <a:xfrm rot="16200000">
          <a:off x="1932935" y="882820"/>
          <a:ext cx="4382469" cy="2616827"/>
        </a:xfrm>
        <a:prstGeom prst="flowChartManualOperati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marL="0" lvl="0" indent="0" algn="l" defTabSz="1244600">
            <a:lnSpc>
              <a:spcPct val="90000"/>
            </a:lnSpc>
            <a:spcBef>
              <a:spcPct val="0"/>
            </a:spcBef>
            <a:spcAft>
              <a:spcPct val="35000"/>
            </a:spcAft>
            <a:buNone/>
          </a:pPr>
          <a:r>
            <a:rPr lang="en-US" sz="2800" b="1" i="0" kern="1200" spc="300">
              <a:solidFill>
                <a:schemeClr val="tx2"/>
              </a:solidFill>
              <a:effectLst/>
              <a:latin typeface="Aptos Display" panose="020B0004020202020204" pitchFamily="34" charset="0"/>
            </a:rPr>
            <a:t>WHAT</a:t>
          </a:r>
          <a:endParaRPr lang="en-US" sz="2800" b="0" i="0" kern="1200" spc="300">
            <a:solidFill>
              <a:schemeClr val="tx2"/>
            </a:solidFill>
            <a:effectLst/>
            <a:latin typeface="Aptos Display" panose="020B0004020202020204" pitchFamily="34" charset="0"/>
          </a:endParaRPr>
        </a:p>
        <a:p>
          <a:pPr marL="114300" lvl="1" indent="-114300" algn="l" defTabSz="622300">
            <a:lnSpc>
              <a:spcPct val="90000"/>
            </a:lnSpc>
            <a:spcBef>
              <a:spcPct val="0"/>
            </a:spcBef>
            <a:spcAft>
              <a:spcPct val="15000"/>
            </a:spcAft>
            <a:buChar char="•"/>
          </a:pPr>
          <a:r>
            <a:rPr lang="en-US" sz="1400" b="1" i="0" kern="1200" dirty="0">
              <a:solidFill>
                <a:schemeClr val="tx1"/>
              </a:solidFill>
              <a:effectLst/>
              <a:latin typeface="Aptos Display" panose="020B0004020202020204" pitchFamily="34" charset="0"/>
            </a:rPr>
            <a:t>what</a:t>
          </a:r>
          <a:r>
            <a:rPr lang="en-US" sz="1400" b="0" i="0" kern="1200" dirty="0">
              <a:solidFill>
                <a:schemeClr val="tx1"/>
              </a:solidFill>
              <a:effectLst/>
              <a:latin typeface="Aptos Display" panose="020B0004020202020204" pitchFamily="34" charset="0"/>
            </a:rPr>
            <a:t> trauma is and </a:t>
          </a:r>
          <a:r>
            <a:rPr lang="en-US" sz="1400" b="1" i="0" kern="1200" dirty="0">
              <a:solidFill>
                <a:schemeClr val="tx1"/>
              </a:solidFill>
              <a:effectLst/>
              <a:latin typeface="Aptos Display" panose="020B0004020202020204" pitchFamily="34" charset="0"/>
            </a:rPr>
            <a:t>what</a:t>
          </a:r>
          <a:r>
            <a:rPr lang="en-US" sz="1400" b="0" i="0" kern="1200" dirty="0">
              <a:solidFill>
                <a:schemeClr val="tx1"/>
              </a:solidFill>
              <a:effectLst/>
              <a:latin typeface="Aptos Display" panose="020B0004020202020204" pitchFamily="34" charset="0"/>
            </a:rPr>
            <a:t> we are already doing – provide an overview of the different phases completed thus far</a:t>
          </a:r>
          <a:endParaRPr lang="en-US" sz="1200" b="0" i="0" kern="1200" dirty="0">
            <a:solidFill>
              <a:schemeClr val="tx1"/>
            </a:solidFill>
            <a:effectLst/>
            <a:latin typeface="Aptos Display" panose="020B0004020202020204" pitchFamily="34" charset="0"/>
          </a:endParaRPr>
        </a:p>
      </dsp:txBody>
      <dsp:txXfrm rot="5400000">
        <a:off x="2815756" y="876493"/>
        <a:ext cx="2616827" cy="2629481"/>
      </dsp:txXfrm>
    </dsp:sp>
    <dsp:sp modelId="{01C60123-821A-4B1A-B613-9F25CAEA3380}">
      <dsp:nvSpPr>
        <dsp:cNvPr id="0" name=""/>
        <dsp:cNvSpPr/>
      </dsp:nvSpPr>
      <dsp:spPr>
        <a:xfrm rot="16200000">
          <a:off x="4746025" y="882820"/>
          <a:ext cx="4382469" cy="2616827"/>
        </a:xfrm>
        <a:prstGeom prst="flowChartManualOperati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marL="0" lvl="0" indent="0" algn="l" defTabSz="1244600">
            <a:lnSpc>
              <a:spcPct val="90000"/>
            </a:lnSpc>
            <a:spcBef>
              <a:spcPct val="0"/>
            </a:spcBef>
            <a:spcAft>
              <a:spcPct val="35000"/>
            </a:spcAft>
            <a:buNone/>
          </a:pPr>
          <a:r>
            <a:rPr lang="en-US" sz="2800" b="1" i="0" kern="1200" spc="300">
              <a:solidFill>
                <a:schemeClr val="tx2"/>
              </a:solidFill>
              <a:effectLst/>
              <a:latin typeface="Aptos Display" panose="020B0004020202020204" pitchFamily="34" charset="0"/>
            </a:rPr>
            <a:t>HOW</a:t>
          </a:r>
          <a:endParaRPr lang="en-US" sz="2800" b="0" i="0" kern="1200" spc="300">
            <a:solidFill>
              <a:schemeClr val="tx2"/>
            </a:solidFill>
            <a:effectLst/>
            <a:latin typeface="Aptos Display" panose="020B0004020202020204" pitchFamily="34" charset="0"/>
          </a:endParaRPr>
        </a:p>
        <a:p>
          <a:pPr marL="114300" lvl="1" indent="-114300" algn="l" defTabSz="622300">
            <a:lnSpc>
              <a:spcPct val="90000"/>
            </a:lnSpc>
            <a:spcBef>
              <a:spcPct val="0"/>
            </a:spcBef>
            <a:spcAft>
              <a:spcPct val="15000"/>
            </a:spcAft>
            <a:buChar char="•"/>
          </a:pPr>
          <a:r>
            <a:rPr lang="en-US" sz="1400" b="0" i="0" kern="1200" dirty="0">
              <a:solidFill>
                <a:schemeClr val="tx1"/>
              </a:solidFill>
              <a:effectLst/>
              <a:latin typeface="Aptos Display" panose="020B0004020202020204" pitchFamily="34" charset="0"/>
            </a:rPr>
            <a:t>How will we continue to  support the development of practice to enhance our collective approach through  developing </a:t>
          </a:r>
          <a:r>
            <a:rPr lang="en-US" sz="1400" b="1" i="0" kern="1200" dirty="0">
              <a:solidFill>
                <a:schemeClr val="tx1"/>
              </a:solidFill>
              <a:effectLst/>
              <a:latin typeface="Aptos Display" panose="020B0004020202020204" pitchFamily="34" charset="0"/>
            </a:rPr>
            <a:t>Communities of Practice</a:t>
          </a:r>
          <a:r>
            <a:rPr lang="en-US" sz="1400" b="0" i="0" kern="1200" dirty="0">
              <a:solidFill>
                <a:schemeClr val="tx1"/>
              </a:solidFill>
              <a:effectLst/>
              <a:latin typeface="Aptos Display" panose="020B0004020202020204" pitchFamily="34" charset="0"/>
            </a:rPr>
            <a:t> and a </a:t>
          </a:r>
          <a:r>
            <a:rPr lang="en-US" sz="1400" b="1" i="0" kern="1200" dirty="0">
              <a:solidFill>
                <a:schemeClr val="tx1"/>
              </a:solidFill>
              <a:effectLst/>
              <a:latin typeface="Aptos Display" panose="020B0004020202020204" pitchFamily="34" charset="0"/>
            </a:rPr>
            <a:t>How-to Guide</a:t>
          </a:r>
          <a:r>
            <a:rPr lang="en-US" sz="1400" b="0" i="0" kern="1200" dirty="0">
              <a:solidFill>
                <a:schemeClr val="tx1"/>
              </a:solidFill>
              <a:effectLst/>
              <a:latin typeface="Aptos Display" panose="020B0004020202020204" pitchFamily="34" charset="0"/>
            </a:rPr>
            <a:t> as lasting resources. </a:t>
          </a:r>
          <a:endParaRPr lang="en-US" sz="1200" b="0" i="0" kern="1200" dirty="0">
            <a:solidFill>
              <a:schemeClr val="tx1"/>
            </a:solidFill>
            <a:effectLst/>
            <a:latin typeface="Aptos Display" panose="020B0004020202020204" pitchFamily="34" charset="0"/>
          </a:endParaRPr>
        </a:p>
      </dsp:txBody>
      <dsp:txXfrm rot="5400000">
        <a:off x="5628846" y="876493"/>
        <a:ext cx="2616827" cy="2629481"/>
      </dsp:txXfrm>
    </dsp:sp>
    <dsp:sp modelId="{4DF1FA94-6401-4273-B06D-FF4E74E8775C}">
      <dsp:nvSpPr>
        <dsp:cNvPr id="0" name=""/>
        <dsp:cNvSpPr/>
      </dsp:nvSpPr>
      <dsp:spPr>
        <a:xfrm rot="16200000">
          <a:off x="7561781" y="882820"/>
          <a:ext cx="4382469" cy="2616827"/>
        </a:xfrm>
        <a:prstGeom prst="flowChartManualOperati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marL="0" lvl="0" indent="0" algn="l" defTabSz="1244600">
            <a:lnSpc>
              <a:spcPct val="90000"/>
            </a:lnSpc>
            <a:spcBef>
              <a:spcPct val="0"/>
            </a:spcBef>
            <a:spcAft>
              <a:spcPct val="35000"/>
            </a:spcAft>
            <a:buNone/>
          </a:pPr>
          <a:r>
            <a:rPr lang="en-US" sz="2800" b="1" i="0" kern="1200">
              <a:solidFill>
                <a:schemeClr val="tx2"/>
              </a:solidFill>
              <a:effectLst/>
              <a:latin typeface="Aptos Display" panose="020B0004020202020204" pitchFamily="34" charset="0"/>
            </a:rPr>
            <a:t>Conclusion</a:t>
          </a:r>
        </a:p>
        <a:p>
          <a:pPr marL="114300" lvl="1" indent="-114300" algn="l" defTabSz="622300">
            <a:lnSpc>
              <a:spcPct val="90000"/>
            </a:lnSpc>
            <a:spcBef>
              <a:spcPct val="0"/>
            </a:spcBef>
            <a:spcAft>
              <a:spcPct val="15000"/>
            </a:spcAft>
            <a:buChar char="•"/>
          </a:pPr>
          <a:r>
            <a:rPr lang="en-US" sz="1400" b="0" i="0" kern="1200">
              <a:solidFill>
                <a:schemeClr val="tx1"/>
              </a:solidFill>
              <a:effectLst/>
              <a:latin typeface="Aptos Display" panose="020B0004020202020204" pitchFamily="34" charset="0"/>
            </a:rPr>
            <a:t>Questions &amp; Answers</a:t>
          </a:r>
        </a:p>
      </dsp:txBody>
      <dsp:txXfrm rot="5400000">
        <a:off x="8444602" y="876493"/>
        <a:ext cx="2616827" cy="26294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70F5D2-BCCD-4F78-BBDD-93480FC0CA1F}">
      <dsp:nvSpPr>
        <dsp:cNvPr id="0" name=""/>
        <dsp:cNvSpPr/>
      </dsp:nvSpPr>
      <dsp:spPr>
        <a:xfrm>
          <a:off x="1956523" y="0"/>
          <a:ext cx="6858000" cy="6858000"/>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988C76-4B82-4F03-8C1F-8442115D529F}">
      <dsp:nvSpPr>
        <dsp:cNvPr id="0" name=""/>
        <dsp:cNvSpPr/>
      </dsp:nvSpPr>
      <dsp:spPr>
        <a:xfrm>
          <a:off x="5385523" y="686469"/>
          <a:ext cx="4457700" cy="121890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a:solidFill>
                <a:srgbClr val="5E5E5E"/>
              </a:solidFill>
              <a:effectLst/>
              <a:latin typeface="Aptos Display" panose="020B0004020202020204" pitchFamily="34" charset="0"/>
            </a:rPr>
            <a:t>SENSORY OVERLOAD</a:t>
          </a:r>
        </a:p>
        <a:p>
          <a:pPr marL="0" lvl="0" indent="0" algn="ctr" defTabSz="711200">
            <a:lnSpc>
              <a:spcPct val="90000"/>
            </a:lnSpc>
            <a:spcBef>
              <a:spcPct val="0"/>
            </a:spcBef>
            <a:spcAft>
              <a:spcPct val="35000"/>
            </a:spcAft>
            <a:buNone/>
          </a:pPr>
          <a:r>
            <a:rPr lang="en-US" sz="1600" b="0" i="0" kern="1200">
              <a:solidFill>
                <a:srgbClr val="5E5E5E"/>
              </a:solidFill>
              <a:effectLst/>
              <a:latin typeface="Aptos Display" panose="020B0004020202020204" pitchFamily="34" charset="0"/>
            </a:rPr>
            <a:t>Bright lights, loud noises, and crowded spaces can feel unbearable, yet your distress might have been dismissed as an overreaction.</a:t>
          </a:r>
          <a:endParaRPr lang="en-GB" sz="1600" kern="1200"/>
        </a:p>
      </dsp:txBody>
      <dsp:txXfrm>
        <a:off x="5445025" y="745971"/>
        <a:ext cx="4338696" cy="1099898"/>
      </dsp:txXfrm>
    </dsp:sp>
    <dsp:sp modelId="{1B1A7088-786A-410D-BC38-375F74FD58F2}">
      <dsp:nvSpPr>
        <dsp:cNvPr id="0" name=""/>
        <dsp:cNvSpPr/>
      </dsp:nvSpPr>
      <dsp:spPr>
        <a:xfrm>
          <a:off x="5385523" y="2057734"/>
          <a:ext cx="4457700" cy="121890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a:solidFill>
                <a:srgbClr val="5E5E5E"/>
              </a:solidFill>
              <a:effectLst/>
              <a:latin typeface="Aptos Display" panose="020B0004020202020204" pitchFamily="34" charset="0"/>
            </a:rPr>
            <a:t>SOCIAL EXCLUSION AND BULLYING</a:t>
          </a:r>
          <a:endParaRPr lang="en-US" sz="1600" b="0" i="0" kern="1200">
            <a:solidFill>
              <a:srgbClr val="5E5E5E"/>
            </a:solidFill>
            <a:effectLst/>
            <a:latin typeface="Aptos Display" panose="020B0004020202020204" pitchFamily="34" charset="0"/>
          </a:endParaRPr>
        </a:p>
        <a:p>
          <a:pPr marL="0" lvl="0" indent="0" algn="ctr" defTabSz="711200">
            <a:lnSpc>
              <a:spcPct val="90000"/>
            </a:lnSpc>
            <a:spcBef>
              <a:spcPct val="0"/>
            </a:spcBef>
            <a:spcAft>
              <a:spcPct val="35000"/>
            </a:spcAft>
            <a:buNone/>
          </a:pPr>
          <a:r>
            <a:rPr lang="en-US" sz="1600" b="0" i="0" kern="1200">
              <a:solidFill>
                <a:srgbClr val="5E5E5E"/>
              </a:solidFill>
              <a:effectLst/>
              <a:latin typeface="Aptos Display" panose="020B0004020202020204" pitchFamily="34" charset="0"/>
            </a:rPr>
            <a:t> Many autistic people experience bullying or isolation, both as children and adults, leading to feelings of loneliness and rejection.</a:t>
          </a:r>
        </a:p>
      </dsp:txBody>
      <dsp:txXfrm>
        <a:off x="5445025" y="2117236"/>
        <a:ext cx="4338696" cy="1099898"/>
      </dsp:txXfrm>
    </dsp:sp>
    <dsp:sp modelId="{A39DF522-4219-4A67-B944-B56B54AAC079}">
      <dsp:nvSpPr>
        <dsp:cNvPr id="0" name=""/>
        <dsp:cNvSpPr/>
      </dsp:nvSpPr>
      <dsp:spPr>
        <a:xfrm>
          <a:off x="5385523" y="3429000"/>
          <a:ext cx="4457700" cy="121890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b="1" i="0" kern="1200">
            <a:solidFill>
              <a:srgbClr val="5E5E5E"/>
            </a:solidFill>
            <a:effectLst/>
            <a:latin typeface="Aptos Display" panose="020B0004020202020204" pitchFamily="34" charset="0"/>
          </a:endParaRPr>
        </a:p>
        <a:p>
          <a:pPr marL="0" lvl="0" indent="0" algn="ctr" defTabSz="711200">
            <a:lnSpc>
              <a:spcPct val="90000"/>
            </a:lnSpc>
            <a:spcBef>
              <a:spcPct val="0"/>
            </a:spcBef>
            <a:spcAft>
              <a:spcPct val="35000"/>
            </a:spcAft>
            <a:buNone/>
          </a:pPr>
          <a:r>
            <a:rPr lang="en-US" sz="1600" b="1" i="0" kern="1200">
              <a:solidFill>
                <a:srgbClr val="5E5E5E"/>
              </a:solidFill>
              <a:effectLst/>
              <a:latin typeface="Aptos Display" panose="020B0004020202020204" pitchFamily="34" charset="0"/>
            </a:rPr>
            <a:t>MEDICAL AND EDUCATIONAL TRAUMA </a:t>
          </a:r>
        </a:p>
        <a:p>
          <a:pPr marL="0" lvl="0" indent="0" algn="ctr" defTabSz="711200">
            <a:lnSpc>
              <a:spcPct val="90000"/>
            </a:lnSpc>
            <a:spcBef>
              <a:spcPct val="0"/>
            </a:spcBef>
            <a:spcAft>
              <a:spcPct val="35000"/>
            </a:spcAft>
            <a:buNone/>
          </a:pPr>
          <a:r>
            <a:rPr lang="en-US" sz="1600" b="0" i="0" kern="1200">
              <a:solidFill>
                <a:srgbClr val="5E5E5E"/>
              </a:solidFill>
              <a:effectLst/>
              <a:latin typeface="Aptos Display" panose="020B0004020202020204" pitchFamily="34" charset="0"/>
            </a:rPr>
            <a:t>Schools and professionals may have focused on making you fit in rather than helping you thrive as you are.</a:t>
          </a:r>
        </a:p>
      </dsp:txBody>
      <dsp:txXfrm>
        <a:off x="5445025" y="3488502"/>
        <a:ext cx="4338696" cy="1099898"/>
      </dsp:txXfrm>
    </dsp:sp>
    <dsp:sp modelId="{F73E397A-7FDD-4F7A-B96E-0A48FD3E6310}">
      <dsp:nvSpPr>
        <dsp:cNvPr id="0" name=""/>
        <dsp:cNvSpPr/>
      </dsp:nvSpPr>
      <dsp:spPr>
        <a:xfrm>
          <a:off x="5385523" y="4800265"/>
          <a:ext cx="4457700" cy="121890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a:solidFill>
                <a:srgbClr val="5E5E5E"/>
              </a:solidFill>
              <a:effectLst/>
              <a:latin typeface="Aptos Display" panose="020B0004020202020204" pitchFamily="34" charset="0"/>
            </a:rPr>
            <a:t>BEING MISUNDERSTOOD</a:t>
          </a:r>
          <a:r>
            <a:rPr lang="en-US" sz="1600" b="0" i="0" kern="1200">
              <a:solidFill>
                <a:srgbClr val="5E5E5E"/>
              </a:solidFill>
              <a:effectLst/>
              <a:latin typeface="Aptos Display" panose="020B0004020202020204" pitchFamily="34" charset="0"/>
            </a:rPr>
            <a:t> </a:t>
          </a:r>
        </a:p>
        <a:p>
          <a:pPr marL="0" lvl="0" indent="0" algn="ctr" defTabSz="711200">
            <a:lnSpc>
              <a:spcPct val="90000"/>
            </a:lnSpc>
            <a:spcBef>
              <a:spcPct val="0"/>
            </a:spcBef>
            <a:spcAft>
              <a:spcPct val="35000"/>
            </a:spcAft>
            <a:buNone/>
          </a:pPr>
          <a:r>
            <a:rPr lang="en-US" sz="1600" b="0" i="0" kern="1200">
              <a:solidFill>
                <a:srgbClr val="5E5E5E"/>
              </a:solidFill>
              <a:effectLst/>
              <a:latin typeface="Aptos Display" panose="020B0004020202020204" pitchFamily="34" charset="0"/>
            </a:rPr>
            <a:t>Others might have misinterpreted your emotions or struggles, leading to experiences of invalidation and frustration.</a:t>
          </a:r>
        </a:p>
      </dsp:txBody>
      <dsp:txXfrm>
        <a:off x="5445025" y="4859767"/>
        <a:ext cx="4338696" cy="10998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09BC8-416E-4945-B290-0722B83BA5F4}">
      <dsp:nvSpPr>
        <dsp:cNvPr id="0" name=""/>
        <dsp:cNvSpPr/>
      </dsp:nvSpPr>
      <dsp:spPr>
        <a:xfrm>
          <a:off x="7456686" y="1207214"/>
          <a:ext cx="3197881" cy="3198473"/>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5B87A3-30AB-4DBA-922C-5326CEA7AD25}">
      <dsp:nvSpPr>
        <dsp:cNvPr id="0" name=""/>
        <dsp:cNvSpPr/>
      </dsp:nvSpPr>
      <dsp:spPr>
        <a:xfrm>
          <a:off x="7562866" y="1313849"/>
          <a:ext cx="2985522" cy="2985204"/>
        </a:xfrm>
        <a:prstGeom prst="ellipse">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GB" sz="3900" kern="1200">
              <a:cs typeface="Arial"/>
            </a:rPr>
            <a:t>Reason </a:t>
          </a:r>
          <a:endParaRPr lang="en-GB" sz="3900" kern="1200"/>
        </a:p>
      </dsp:txBody>
      <dsp:txXfrm>
        <a:off x="7989667" y="1740387"/>
        <a:ext cx="2131921" cy="2132128"/>
      </dsp:txXfrm>
    </dsp:sp>
    <dsp:sp modelId="{E0AF4541-06E3-483C-BA48-6EACB928D59D}">
      <dsp:nvSpPr>
        <dsp:cNvPr id="0" name=""/>
        <dsp:cNvSpPr/>
      </dsp:nvSpPr>
      <dsp:spPr>
        <a:xfrm rot="2700000">
          <a:off x="4155435" y="1211081"/>
          <a:ext cx="3190179" cy="3190179"/>
        </a:xfrm>
        <a:prstGeom prst="teardrop">
          <a:avLst>
            <a:gd name="adj" fmla="val 1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B6FE98-C292-4C38-B19E-8D520C311300}">
      <dsp:nvSpPr>
        <dsp:cNvPr id="0" name=""/>
        <dsp:cNvSpPr/>
      </dsp:nvSpPr>
      <dsp:spPr>
        <a:xfrm>
          <a:off x="4257764" y="1313849"/>
          <a:ext cx="2985522" cy="2985204"/>
        </a:xfrm>
        <a:prstGeom prst="ellipse">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GB" sz="3900" kern="1200">
              <a:cs typeface="Arial"/>
            </a:rPr>
            <a:t>Relate</a:t>
          </a:r>
          <a:endParaRPr lang="en-GB" sz="3900" kern="1200"/>
        </a:p>
      </dsp:txBody>
      <dsp:txXfrm>
        <a:off x="4684564" y="1740387"/>
        <a:ext cx="2131921" cy="2132128"/>
      </dsp:txXfrm>
    </dsp:sp>
    <dsp:sp modelId="{B7528B89-0109-4279-A3C7-91966258CC1E}">
      <dsp:nvSpPr>
        <dsp:cNvPr id="0" name=""/>
        <dsp:cNvSpPr/>
      </dsp:nvSpPr>
      <dsp:spPr>
        <a:xfrm rot="2700000">
          <a:off x="850332" y="1211081"/>
          <a:ext cx="3190179" cy="3190179"/>
        </a:xfrm>
        <a:prstGeom prst="teardrop">
          <a:avLst>
            <a:gd name="adj" fmla="val 1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28440B-FB71-417D-B84B-26F5033B9340}">
      <dsp:nvSpPr>
        <dsp:cNvPr id="0" name=""/>
        <dsp:cNvSpPr/>
      </dsp:nvSpPr>
      <dsp:spPr>
        <a:xfrm>
          <a:off x="952661" y="1313849"/>
          <a:ext cx="2985522" cy="2985204"/>
        </a:xfrm>
        <a:prstGeom prst="ellipse">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GB" sz="3900" kern="1200">
              <a:cs typeface="Arial"/>
            </a:rPr>
            <a:t>Regulate</a:t>
          </a:r>
          <a:endParaRPr lang="en-GB" sz="3900" kern="1200"/>
        </a:p>
      </dsp:txBody>
      <dsp:txXfrm>
        <a:off x="1379462" y="1740387"/>
        <a:ext cx="2131921" cy="21321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867BF-FE09-49B3-A2F7-76BB9859CB35}">
      <dsp:nvSpPr>
        <dsp:cNvPr id="0" name=""/>
        <dsp:cNvSpPr/>
      </dsp:nvSpPr>
      <dsp:spPr>
        <a:xfrm>
          <a:off x="1428848" y="0"/>
          <a:ext cx="6858000" cy="6858000"/>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14B449-549E-4810-A4E1-9485B502610B}">
      <dsp:nvSpPr>
        <dsp:cNvPr id="0" name=""/>
        <dsp:cNvSpPr/>
      </dsp:nvSpPr>
      <dsp:spPr>
        <a:xfrm>
          <a:off x="4857848" y="686469"/>
          <a:ext cx="4457700" cy="121890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latin typeface="Aptos Display" panose="020B0004020202020204" pitchFamily="34" charset="0"/>
              <a:ea typeface="Calibri"/>
              <a:cs typeface="Calibri"/>
            </a:rPr>
            <a:t>T</a:t>
          </a:r>
          <a:r>
            <a:rPr lang="en-US" sz="1700" kern="1200">
              <a:latin typeface="Aptos Display" panose="020B0004020202020204" pitchFamily="34" charset="0"/>
            </a:rPr>
            <a:t>rauma is a deeply distressing or disturbing experience that can have lasting effects on a person's mental, emotional and physical well-being.</a:t>
          </a:r>
          <a:endParaRPr lang="en-GB" sz="1700" kern="1200">
            <a:latin typeface="Aptos Display" panose="020B0004020202020204" pitchFamily="34" charset="0"/>
          </a:endParaRPr>
        </a:p>
      </dsp:txBody>
      <dsp:txXfrm>
        <a:off x="4917350" y="745971"/>
        <a:ext cx="4338696" cy="1099898"/>
      </dsp:txXfrm>
    </dsp:sp>
    <dsp:sp modelId="{3943F663-CD9C-4D47-859A-9267BC3F9105}">
      <dsp:nvSpPr>
        <dsp:cNvPr id="0" name=""/>
        <dsp:cNvSpPr/>
      </dsp:nvSpPr>
      <dsp:spPr>
        <a:xfrm>
          <a:off x="4857848" y="2057734"/>
          <a:ext cx="4457700" cy="121890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latin typeface="Aptos Display" panose="020B0004020202020204" pitchFamily="34" charset="0"/>
            </a:rPr>
            <a:t>It can result from events like accidents, natural disasters, or personal loss but it can also be because of more persistent things such as abuse. </a:t>
          </a:r>
        </a:p>
      </dsp:txBody>
      <dsp:txXfrm>
        <a:off x="4917350" y="2117236"/>
        <a:ext cx="4338696" cy="1099898"/>
      </dsp:txXfrm>
    </dsp:sp>
    <dsp:sp modelId="{70DCD851-83B5-406D-98A0-C1B098229B94}">
      <dsp:nvSpPr>
        <dsp:cNvPr id="0" name=""/>
        <dsp:cNvSpPr/>
      </dsp:nvSpPr>
      <dsp:spPr>
        <a:xfrm>
          <a:off x="4857848" y="3429000"/>
          <a:ext cx="4457700" cy="121890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latin typeface="Aptos Display" panose="020B0004020202020204" pitchFamily="34" charset="0"/>
            </a:rPr>
            <a:t>That's a very objective statement; however, trauma is very subjective, and trauma experience doesn't look the same for everyone! </a:t>
          </a:r>
        </a:p>
      </dsp:txBody>
      <dsp:txXfrm>
        <a:off x="4917350" y="3488502"/>
        <a:ext cx="4338696" cy="1099898"/>
      </dsp:txXfrm>
    </dsp:sp>
    <dsp:sp modelId="{52B62BBB-5B6F-4F12-AC85-9F780C206A88}">
      <dsp:nvSpPr>
        <dsp:cNvPr id="0" name=""/>
        <dsp:cNvSpPr/>
      </dsp:nvSpPr>
      <dsp:spPr>
        <a:xfrm>
          <a:off x="4857848" y="4800265"/>
          <a:ext cx="4457700" cy="121890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latin typeface="Aptos Display" panose="020B0004020202020204" pitchFamily="34" charset="0"/>
            </a:rPr>
            <a:t>Being a trauma informed </a:t>
          </a:r>
          <a:r>
            <a:rPr lang="en-US" sz="1700" kern="1200" err="1">
              <a:latin typeface="Aptos Display" panose="020B0004020202020204" pitchFamily="34" charset="0"/>
            </a:rPr>
            <a:t>organisation</a:t>
          </a:r>
          <a:r>
            <a:rPr lang="en-US" sz="1700" kern="1200">
              <a:latin typeface="Aptos Display" panose="020B0004020202020204" pitchFamily="34" charset="0"/>
            </a:rPr>
            <a:t> can support us to better support students who have trauma</a:t>
          </a:r>
          <a:endParaRPr lang="en-GB" sz="1700" kern="1200">
            <a:latin typeface="Aptos Display" panose="020B0004020202020204" pitchFamily="34" charset="0"/>
          </a:endParaRPr>
        </a:p>
      </dsp:txBody>
      <dsp:txXfrm>
        <a:off x="4917350" y="4859767"/>
        <a:ext cx="4338696" cy="10998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8589C-BA45-4EBB-BA2A-54A6FECCD3BF}">
      <dsp:nvSpPr>
        <dsp:cNvPr id="0" name=""/>
        <dsp:cNvSpPr/>
      </dsp:nvSpPr>
      <dsp:spPr>
        <a:xfrm>
          <a:off x="-5162026" y="-790727"/>
          <a:ext cx="6147315" cy="6147315"/>
        </a:xfrm>
        <a:prstGeom prst="blockArc">
          <a:avLst>
            <a:gd name="adj1" fmla="val 18900000"/>
            <a:gd name="adj2" fmla="val 2700000"/>
            <a:gd name="adj3" fmla="val 35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9F1E15-5231-46BE-8E1B-F650F7159C01}">
      <dsp:nvSpPr>
        <dsp:cNvPr id="0" name=""/>
        <dsp:cNvSpPr/>
      </dsp:nvSpPr>
      <dsp:spPr>
        <a:xfrm>
          <a:off x="633741" y="456586"/>
          <a:ext cx="6789070" cy="9131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4830"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a:solidFill>
                <a:schemeClr val="bg1"/>
              </a:solidFill>
              <a:latin typeface="Aptos Display" panose="020B0004020202020204" pitchFamily="34" charset="0"/>
              <a:cs typeface="Segoe UI"/>
            </a:rPr>
            <a:t>85% Workshop Attendance Rate ​</a:t>
          </a:r>
          <a:endParaRPr lang="en-GB" sz="2800" kern="1200">
            <a:solidFill>
              <a:schemeClr val="bg1"/>
            </a:solidFill>
            <a:latin typeface="Aptos Display" panose="020B0004020202020204" pitchFamily="34" charset="0"/>
          </a:endParaRPr>
        </a:p>
      </dsp:txBody>
      <dsp:txXfrm>
        <a:off x="633741" y="456586"/>
        <a:ext cx="6789070" cy="913172"/>
      </dsp:txXfrm>
    </dsp:sp>
    <dsp:sp modelId="{FA233968-B00A-4AB9-82C0-E968680A940B}">
      <dsp:nvSpPr>
        <dsp:cNvPr id="0" name=""/>
        <dsp:cNvSpPr/>
      </dsp:nvSpPr>
      <dsp:spPr>
        <a:xfrm>
          <a:off x="63008" y="342439"/>
          <a:ext cx="1141465" cy="114146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766171-4079-48E1-96E6-E8DB2AA3A54F}">
      <dsp:nvSpPr>
        <dsp:cNvPr id="0" name=""/>
        <dsp:cNvSpPr/>
      </dsp:nvSpPr>
      <dsp:spPr>
        <a:xfrm>
          <a:off x="965679" y="1826344"/>
          <a:ext cx="6457132" cy="9131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4830"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a:solidFill>
                <a:schemeClr val="bg1"/>
              </a:solidFill>
              <a:latin typeface="Aptos Display" panose="020B0004020202020204" pitchFamily="34" charset="0"/>
              <a:cs typeface="Segoe UI"/>
            </a:rPr>
            <a:t>70% Online E-Learning Completion</a:t>
          </a:r>
        </a:p>
      </dsp:txBody>
      <dsp:txXfrm>
        <a:off x="965679" y="1826344"/>
        <a:ext cx="6457132" cy="913172"/>
      </dsp:txXfrm>
    </dsp:sp>
    <dsp:sp modelId="{6A5D0189-9E6A-43BD-928F-62FF069A360B}">
      <dsp:nvSpPr>
        <dsp:cNvPr id="0" name=""/>
        <dsp:cNvSpPr/>
      </dsp:nvSpPr>
      <dsp:spPr>
        <a:xfrm>
          <a:off x="394946" y="1712197"/>
          <a:ext cx="1141465" cy="114146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3F4DF7-EC2D-4BFE-A6B8-248B6C534C8B}">
      <dsp:nvSpPr>
        <dsp:cNvPr id="0" name=""/>
        <dsp:cNvSpPr/>
      </dsp:nvSpPr>
      <dsp:spPr>
        <a:xfrm>
          <a:off x="633741" y="3196102"/>
          <a:ext cx="6789070" cy="9131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4830"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a:solidFill>
                <a:schemeClr val="bg1"/>
              </a:solidFill>
              <a:latin typeface="Aptos Display" panose="020B0004020202020204" pitchFamily="34" charset="0"/>
              <a:cs typeface="Segoe UI"/>
            </a:rPr>
            <a:t>88% Rated Workshops Good or Excellent  </a:t>
          </a:r>
          <a:r>
            <a:rPr lang="en-US" sz="3200" kern="1200">
              <a:latin typeface="Aptos"/>
              <a:cs typeface="Segoe UI"/>
            </a:rPr>
            <a:t>​</a:t>
          </a:r>
          <a:endParaRPr lang="en-US" sz="3200" kern="1200">
            <a:latin typeface="Aptos"/>
            <a:cs typeface="Arial"/>
          </a:endParaRPr>
        </a:p>
      </dsp:txBody>
      <dsp:txXfrm>
        <a:off x="633741" y="3196102"/>
        <a:ext cx="6789070" cy="913172"/>
      </dsp:txXfrm>
    </dsp:sp>
    <dsp:sp modelId="{2DDA06BB-8167-4805-A790-F1D51BD3FC50}">
      <dsp:nvSpPr>
        <dsp:cNvPr id="0" name=""/>
        <dsp:cNvSpPr/>
      </dsp:nvSpPr>
      <dsp:spPr>
        <a:xfrm>
          <a:off x="63008" y="3081955"/>
          <a:ext cx="1141465" cy="114146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8EA25-201B-4AE7-935B-30B5DE8D4112}">
      <dsp:nvSpPr>
        <dsp:cNvPr id="0" name=""/>
        <dsp:cNvSpPr/>
      </dsp:nvSpPr>
      <dsp:spPr>
        <a:xfrm>
          <a:off x="-5409938" y="-828483"/>
          <a:ext cx="6442337" cy="6442337"/>
        </a:xfrm>
        <a:prstGeom prst="blockArc">
          <a:avLst>
            <a:gd name="adj1" fmla="val 18900000"/>
            <a:gd name="adj2" fmla="val 2700000"/>
            <a:gd name="adj3" fmla="val 33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10881E-1C2D-4B1A-BF8E-0428ED3808F1}">
      <dsp:nvSpPr>
        <dsp:cNvPr id="0" name=""/>
        <dsp:cNvSpPr/>
      </dsp:nvSpPr>
      <dsp:spPr>
        <a:xfrm>
          <a:off x="664209" y="478537"/>
          <a:ext cx="5256299" cy="9570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9677" tIns="35560" rIns="35560" bIns="35560" numCol="1" spcCol="1270" anchor="ctr" anchorCtr="0">
          <a:noAutofit/>
        </a:bodyPr>
        <a:lstStyle/>
        <a:p>
          <a:pPr marL="0" lvl="0" indent="0" algn="l" defTabSz="622300" rtl="0">
            <a:lnSpc>
              <a:spcPct val="90000"/>
            </a:lnSpc>
            <a:spcBef>
              <a:spcPct val="0"/>
            </a:spcBef>
            <a:spcAft>
              <a:spcPct val="35000"/>
            </a:spcAft>
            <a:buNone/>
          </a:pPr>
          <a:r>
            <a:rPr lang="en-US" sz="1400" kern="1200">
              <a:latin typeface="Aptos Display"/>
            </a:rPr>
            <a:t> 60% </a:t>
          </a:r>
          <a:r>
            <a:rPr lang="en-US" sz="1400" kern="1200">
              <a:solidFill>
                <a:schemeClr val="bg1"/>
              </a:solidFill>
              <a:latin typeface="Aptos Display"/>
            </a:rPr>
            <a:t>Building Future Pathways </a:t>
          </a:r>
          <a:r>
            <a:rPr lang="en-US" sz="1400" b="0" i="0" kern="1200">
              <a:solidFill>
                <a:schemeClr val="bg1"/>
              </a:solidFill>
              <a:effectLst/>
              <a:latin typeface="Aptos Display"/>
            </a:rPr>
            <a:t>Pilot </a:t>
          </a:r>
          <a:r>
            <a:rPr lang="en-US" sz="1400" kern="1200">
              <a:solidFill>
                <a:schemeClr val="bg1"/>
              </a:solidFill>
              <a:latin typeface="Aptos Display"/>
            </a:rPr>
            <a:t>improvement in attendance </a:t>
          </a:r>
          <a:endParaRPr lang="en-US" sz="1400" kern="1200">
            <a:latin typeface="Aptos Display"/>
          </a:endParaRPr>
        </a:p>
      </dsp:txBody>
      <dsp:txXfrm>
        <a:off x="664209" y="478537"/>
        <a:ext cx="5256299" cy="957074"/>
      </dsp:txXfrm>
    </dsp:sp>
    <dsp:sp modelId="{E33CC172-5EEF-4B80-AB13-A67D6059DF65}">
      <dsp:nvSpPr>
        <dsp:cNvPr id="0" name=""/>
        <dsp:cNvSpPr/>
      </dsp:nvSpPr>
      <dsp:spPr>
        <a:xfrm>
          <a:off x="66038" y="358902"/>
          <a:ext cx="1196342" cy="119634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EDDD8E-09C4-45F2-9C8E-2C19AB00E653}">
      <dsp:nvSpPr>
        <dsp:cNvPr id="0" name=""/>
        <dsp:cNvSpPr/>
      </dsp:nvSpPr>
      <dsp:spPr>
        <a:xfrm>
          <a:off x="1012105" y="1914148"/>
          <a:ext cx="4908403" cy="9570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9677" tIns="35560" rIns="35560" bIns="35560" numCol="1" spcCol="1270" anchor="ctr" anchorCtr="0">
          <a:noAutofit/>
        </a:bodyPr>
        <a:lstStyle/>
        <a:p>
          <a:pPr marL="0" lvl="0" indent="0" algn="l" defTabSz="622300" rtl="0">
            <a:lnSpc>
              <a:spcPct val="90000"/>
            </a:lnSpc>
            <a:spcBef>
              <a:spcPct val="0"/>
            </a:spcBef>
            <a:spcAft>
              <a:spcPct val="35000"/>
            </a:spcAft>
            <a:buNone/>
          </a:pPr>
          <a:r>
            <a:rPr lang="en-US" sz="1400" kern="1200">
              <a:latin typeface="Aptos Display"/>
            </a:rPr>
            <a:t>22/23</a:t>
          </a:r>
        </a:p>
        <a:p>
          <a:pPr marL="0" lvl="0" indent="0" algn="l" defTabSz="622300" rtl="0">
            <a:lnSpc>
              <a:spcPct val="90000"/>
            </a:lnSpc>
            <a:spcBef>
              <a:spcPct val="0"/>
            </a:spcBef>
            <a:spcAft>
              <a:spcPct val="35000"/>
            </a:spcAft>
            <a:buNone/>
          </a:pPr>
          <a:r>
            <a:rPr lang="en-US" sz="1400" kern="1200">
              <a:latin typeface="Aptos Display"/>
            </a:rPr>
            <a:t>10% Early Withdrawal                                                                                                   10% Partial Success                                                                                                   60% Full  Success                                                                       </a:t>
          </a:r>
          <a:endParaRPr lang="en-US" sz="1400" kern="1200">
            <a:latin typeface="Arial"/>
            <a:cs typeface="Arial"/>
          </a:endParaRPr>
        </a:p>
      </dsp:txBody>
      <dsp:txXfrm>
        <a:off x="1012105" y="1914148"/>
        <a:ext cx="4908403" cy="957074"/>
      </dsp:txXfrm>
    </dsp:sp>
    <dsp:sp modelId="{C0D5F777-3CE1-4D63-B9DA-6091B2EBED32}">
      <dsp:nvSpPr>
        <dsp:cNvPr id="0" name=""/>
        <dsp:cNvSpPr/>
      </dsp:nvSpPr>
      <dsp:spPr>
        <a:xfrm>
          <a:off x="413934" y="1794513"/>
          <a:ext cx="1196342" cy="119634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2A2EC2-FB84-4416-B8A7-F14EACDBCF83}">
      <dsp:nvSpPr>
        <dsp:cNvPr id="0" name=""/>
        <dsp:cNvSpPr/>
      </dsp:nvSpPr>
      <dsp:spPr>
        <a:xfrm>
          <a:off x="664209" y="3349759"/>
          <a:ext cx="5256299" cy="95707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9677" tIns="35560" rIns="35560" bIns="35560" numCol="1" spcCol="1270" anchor="ctr" anchorCtr="0">
          <a:noAutofit/>
        </a:bodyPr>
        <a:lstStyle/>
        <a:p>
          <a:pPr marL="0" lvl="0" indent="0" algn="l" defTabSz="622300" rtl="0">
            <a:lnSpc>
              <a:spcPct val="90000"/>
            </a:lnSpc>
            <a:spcBef>
              <a:spcPct val="0"/>
            </a:spcBef>
            <a:spcAft>
              <a:spcPct val="35000"/>
            </a:spcAft>
            <a:buNone/>
          </a:pPr>
          <a:r>
            <a:rPr lang="en-US" sz="1400" kern="1200">
              <a:solidFill>
                <a:schemeClr val="bg1"/>
              </a:solidFill>
              <a:latin typeface="Calibri"/>
              <a:ea typeface="Calibri"/>
              <a:cs typeface="Calibri"/>
            </a:rPr>
            <a:t>24/25                                                                                                            6% Early Withdrawal                                                                                     tbc % Partial Success                                                                                   82% Potential Full Success</a:t>
          </a:r>
          <a:endParaRPr lang="en-US" sz="1400" kern="1200">
            <a:solidFill>
              <a:schemeClr val="bg1"/>
            </a:solidFill>
            <a:latin typeface="Aptos Display"/>
          </a:endParaRPr>
        </a:p>
      </dsp:txBody>
      <dsp:txXfrm>
        <a:off x="664209" y="3349759"/>
        <a:ext cx="5256299" cy="957074"/>
      </dsp:txXfrm>
    </dsp:sp>
    <dsp:sp modelId="{3207F426-C207-45AC-A4B2-40AA104DC014}">
      <dsp:nvSpPr>
        <dsp:cNvPr id="0" name=""/>
        <dsp:cNvSpPr/>
      </dsp:nvSpPr>
      <dsp:spPr>
        <a:xfrm>
          <a:off x="66038" y="3230124"/>
          <a:ext cx="1196342" cy="119634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8EA25-201B-4AE7-935B-30B5DE8D4112}">
      <dsp:nvSpPr>
        <dsp:cNvPr id="0" name=""/>
        <dsp:cNvSpPr/>
      </dsp:nvSpPr>
      <dsp:spPr>
        <a:xfrm>
          <a:off x="-6275455" y="-959982"/>
          <a:ext cx="7469865" cy="7469865"/>
        </a:xfrm>
        <a:prstGeom prst="blockArc">
          <a:avLst>
            <a:gd name="adj1" fmla="val 18900000"/>
            <a:gd name="adj2" fmla="val 2700000"/>
            <a:gd name="adj3" fmla="val 28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10881E-1C2D-4B1A-BF8E-0428ED3808F1}">
      <dsp:nvSpPr>
        <dsp:cNvPr id="0" name=""/>
        <dsp:cNvSpPr/>
      </dsp:nvSpPr>
      <dsp:spPr>
        <a:xfrm>
          <a:off x="521844" y="346757"/>
          <a:ext cx="6271567" cy="6939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0830"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0" i="0" kern="1200">
              <a:effectLst/>
              <a:latin typeface="Aptos Display"/>
            </a:rPr>
            <a:t>282 staff have completed</a:t>
          </a:r>
          <a:r>
            <a:rPr lang="en-US" sz="2000" kern="1200">
              <a:latin typeface="Aptos Display"/>
            </a:rPr>
            <a:t> to date ( 40%)</a:t>
          </a:r>
          <a:endParaRPr lang="en-GB" sz="2000" kern="1200">
            <a:latin typeface="Aptos Display"/>
          </a:endParaRPr>
        </a:p>
      </dsp:txBody>
      <dsp:txXfrm>
        <a:off x="521844" y="346757"/>
        <a:ext cx="6271567" cy="693959"/>
      </dsp:txXfrm>
    </dsp:sp>
    <dsp:sp modelId="{E33CC172-5EEF-4B80-AB13-A67D6059DF65}">
      <dsp:nvSpPr>
        <dsp:cNvPr id="0" name=""/>
        <dsp:cNvSpPr/>
      </dsp:nvSpPr>
      <dsp:spPr>
        <a:xfrm>
          <a:off x="88119" y="260012"/>
          <a:ext cx="867449" cy="86744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1F59C2-0B6E-4B0E-B8E9-1F0FA86C5D90}">
      <dsp:nvSpPr>
        <dsp:cNvPr id="0" name=""/>
        <dsp:cNvSpPr/>
      </dsp:nvSpPr>
      <dsp:spPr>
        <a:xfrm>
          <a:off x="1019115" y="1387364"/>
          <a:ext cx="5774296" cy="6939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0830"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0" i="0" kern="1200">
              <a:effectLst/>
              <a:latin typeface="Aptos Display"/>
            </a:rPr>
            <a:t> 135 were Curriculum Staff</a:t>
          </a:r>
          <a:r>
            <a:rPr lang="en-US" sz="2000" kern="1200">
              <a:latin typeface="Aptos Display"/>
            </a:rPr>
            <a:t> </a:t>
          </a:r>
          <a:endParaRPr lang="en-GB" sz="2000" kern="1200">
            <a:latin typeface="Aptos Display"/>
          </a:endParaRPr>
        </a:p>
      </dsp:txBody>
      <dsp:txXfrm>
        <a:off x="1019115" y="1387364"/>
        <a:ext cx="5774296" cy="693959"/>
      </dsp:txXfrm>
    </dsp:sp>
    <dsp:sp modelId="{412D46E3-E24F-4334-8D4E-9DF744459F05}">
      <dsp:nvSpPr>
        <dsp:cNvPr id="0" name=""/>
        <dsp:cNvSpPr/>
      </dsp:nvSpPr>
      <dsp:spPr>
        <a:xfrm>
          <a:off x="585390" y="1300619"/>
          <a:ext cx="867449" cy="86744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7568DA-9C7B-444B-ABC4-43AF46A3EC5A}">
      <dsp:nvSpPr>
        <dsp:cNvPr id="0" name=""/>
        <dsp:cNvSpPr/>
      </dsp:nvSpPr>
      <dsp:spPr>
        <a:xfrm>
          <a:off x="1171737" y="2427970"/>
          <a:ext cx="5621674" cy="6939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0830"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0" kern="1200">
              <a:latin typeface="Aptos Display"/>
            </a:rPr>
            <a:t> 73 were</a:t>
          </a:r>
          <a:r>
            <a:rPr lang="en-US" sz="2000" b="0" i="0" kern="1200">
              <a:effectLst/>
              <a:latin typeface="Aptos Display"/>
            </a:rPr>
            <a:t> Student Support Staff</a:t>
          </a:r>
          <a:endParaRPr lang="en-GB" sz="2000" kern="1200">
            <a:latin typeface="Aptos Display"/>
          </a:endParaRPr>
        </a:p>
      </dsp:txBody>
      <dsp:txXfrm>
        <a:off x="1171737" y="2427970"/>
        <a:ext cx="5621674" cy="693959"/>
      </dsp:txXfrm>
    </dsp:sp>
    <dsp:sp modelId="{5449EFC0-8E20-4737-AE9C-53BF4AF02125}">
      <dsp:nvSpPr>
        <dsp:cNvPr id="0" name=""/>
        <dsp:cNvSpPr/>
      </dsp:nvSpPr>
      <dsp:spPr>
        <a:xfrm>
          <a:off x="738013" y="2341225"/>
          <a:ext cx="867449" cy="86744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2271FE-A8E2-4564-A920-8ACD1FDAD2C1}">
      <dsp:nvSpPr>
        <dsp:cNvPr id="0" name=""/>
        <dsp:cNvSpPr/>
      </dsp:nvSpPr>
      <dsp:spPr>
        <a:xfrm>
          <a:off x="1019115" y="3468576"/>
          <a:ext cx="5774296" cy="6939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0830"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0" i="0" kern="1200">
              <a:effectLst/>
              <a:latin typeface="Aptos Display"/>
            </a:rPr>
            <a:t> 74 were Service Staff</a:t>
          </a:r>
          <a:endParaRPr lang="en-GB" sz="2000" kern="1200">
            <a:latin typeface="Aptos Display"/>
          </a:endParaRPr>
        </a:p>
      </dsp:txBody>
      <dsp:txXfrm>
        <a:off x="1019115" y="3468576"/>
        <a:ext cx="5774296" cy="693959"/>
      </dsp:txXfrm>
    </dsp:sp>
    <dsp:sp modelId="{58CB9026-93FD-4CE3-9D61-771C187FA833}">
      <dsp:nvSpPr>
        <dsp:cNvPr id="0" name=""/>
        <dsp:cNvSpPr/>
      </dsp:nvSpPr>
      <dsp:spPr>
        <a:xfrm>
          <a:off x="585390" y="3381831"/>
          <a:ext cx="867449" cy="86744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A4B3C6-AED9-4A96-8084-3B4229016068}">
      <dsp:nvSpPr>
        <dsp:cNvPr id="0" name=""/>
        <dsp:cNvSpPr/>
      </dsp:nvSpPr>
      <dsp:spPr>
        <a:xfrm>
          <a:off x="521844" y="4509182"/>
          <a:ext cx="6271567" cy="6939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0830" tIns="50800" rIns="50800" bIns="50800" numCol="1" spcCol="1270" anchor="ctr" anchorCtr="0">
          <a:noAutofit/>
        </a:bodyPr>
        <a:lstStyle/>
        <a:p>
          <a:pPr marL="0" lvl="0" indent="0" algn="l" defTabSz="889000" rtl="0">
            <a:lnSpc>
              <a:spcPct val="90000"/>
            </a:lnSpc>
            <a:spcBef>
              <a:spcPct val="0"/>
            </a:spcBef>
            <a:spcAft>
              <a:spcPct val="35000"/>
            </a:spcAft>
            <a:buNone/>
          </a:pPr>
          <a:r>
            <a:rPr lang="en-US" sz="2000" b="0" i="0" kern="1200">
              <a:solidFill>
                <a:schemeClr val="bg1"/>
              </a:solidFill>
              <a:effectLst/>
              <a:latin typeface="Aptos Display"/>
            </a:rPr>
            <a:t> Phase 1 A and Phase 1B combined completion  </a:t>
          </a:r>
          <a:r>
            <a:rPr lang="en-US" sz="2000" b="0" kern="1200">
              <a:solidFill>
                <a:schemeClr val="bg1"/>
              </a:solidFill>
              <a:latin typeface="Aptos Display"/>
            </a:rPr>
            <a:t>382 (47%)</a:t>
          </a:r>
        </a:p>
      </dsp:txBody>
      <dsp:txXfrm>
        <a:off x="521844" y="4509182"/>
        <a:ext cx="6271567" cy="693959"/>
      </dsp:txXfrm>
    </dsp:sp>
    <dsp:sp modelId="{D296EFE7-5D96-4F2D-91A1-41776A818162}">
      <dsp:nvSpPr>
        <dsp:cNvPr id="0" name=""/>
        <dsp:cNvSpPr/>
      </dsp:nvSpPr>
      <dsp:spPr>
        <a:xfrm>
          <a:off x="88119" y="4422437"/>
          <a:ext cx="867449" cy="86744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EE896-398A-4429-8270-D151EB3E0A99}">
      <dsp:nvSpPr>
        <dsp:cNvPr id="0" name=""/>
        <dsp:cNvSpPr/>
      </dsp:nvSpPr>
      <dsp:spPr>
        <a:xfrm>
          <a:off x="182879" y="0"/>
          <a:ext cx="3657600" cy="3657600"/>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CD9FBE-152C-4547-A826-5644982E2CB8}">
      <dsp:nvSpPr>
        <dsp:cNvPr id="0" name=""/>
        <dsp:cNvSpPr/>
      </dsp:nvSpPr>
      <dsp:spPr>
        <a:xfrm>
          <a:off x="2011680" y="367724"/>
          <a:ext cx="2377440" cy="86582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b="1" kern="1200">
              <a:solidFill>
                <a:srgbClr val="00243E"/>
              </a:solidFill>
              <a:latin typeface="Aptos"/>
            </a:rPr>
            <a:t>75</a:t>
          </a:r>
          <a:r>
            <a:rPr lang="en-US" sz="2600" kern="1200">
              <a:solidFill>
                <a:srgbClr val="00243E"/>
              </a:solidFill>
              <a:latin typeface="Aptos"/>
            </a:rPr>
            <a:t> Kilmarnock</a:t>
          </a:r>
        </a:p>
      </dsp:txBody>
      <dsp:txXfrm>
        <a:off x="2053946" y="409990"/>
        <a:ext cx="2292908" cy="781290"/>
      </dsp:txXfrm>
    </dsp:sp>
    <dsp:sp modelId="{690FEAF9-2152-45DC-8BBD-DDD7690854C5}">
      <dsp:nvSpPr>
        <dsp:cNvPr id="0" name=""/>
        <dsp:cNvSpPr/>
      </dsp:nvSpPr>
      <dsp:spPr>
        <a:xfrm>
          <a:off x="2011680" y="1341774"/>
          <a:ext cx="2377440" cy="86582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solidFill>
                <a:srgbClr val="00243E"/>
              </a:solidFill>
              <a:latin typeface="Aptos"/>
            </a:rPr>
            <a:t>58</a:t>
          </a:r>
          <a:r>
            <a:rPr lang="en-US" sz="2600" kern="1200">
              <a:solidFill>
                <a:srgbClr val="00243E"/>
              </a:solidFill>
              <a:latin typeface="Aptos"/>
            </a:rPr>
            <a:t> Ayr</a:t>
          </a:r>
        </a:p>
      </dsp:txBody>
      <dsp:txXfrm>
        <a:off x="2053946" y="1384040"/>
        <a:ext cx="2292908" cy="781290"/>
      </dsp:txXfrm>
    </dsp:sp>
    <dsp:sp modelId="{67A3EB57-B544-4CA9-8942-8A51A9214199}">
      <dsp:nvSpPr>
        <dsp:cNvPr id="0" name=""/>
        <dsp:cNvSpPr/>
      </dsp:nvSpPr>
      <dsp:spPr>
        <a:xfrm>
          <a:off x="2011680" y="2315825"/>
          <a:ext cx="2377440" cy="86582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solidFill>
                <a:srgbClr val="00243E"/>
              </a:solidFill>
              <a:latin typeface="Aptos"/>
            </a:rPr>
            <a:t>45 </a:t>
          </a:r>
          <a:r>
            <a:rPr lang="en-US" sz="2600" kern="1200">
              <a:solidFill>
                <a:srgbClr val="00243E"/>
              </a:solidFill>
              <a:latin typeface="Aptos"/>
            </a:rPr>
            <a:t>Kilwinning</a:t>
          </a:r>
        </a:p>
      </dsp:txBody>
      <dsp:txXfrm>
        <a:off x="2053946" y="2358091"/>
        <a:ext cx="2292908" cy="7812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C252D-5407-4BBD-BBCC-5E9D99358287}">
      <dsp:nvSpPr>
        <dsp:cNvPr id="0" name=""/>
        <dsp:cNvSpPr/>
      </dsp:nvSpPr>
      <dsp:spPr>
        <a:xfrm>
          <a:off x="4656295" y="5112"/>
          <a:ext cx="6984442" cy="76407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rtl="0">
            <a:lnSpc>
              <a:spcPct val="90000"/>
            </a:lnSpc>
            <a:spcBef>
              <a:spcPct val="0"/>
            </a:spcBef>
            <a:spcAft>
              <a:spcPct val="15000"/>
            </a:spcAft>
            <a:buChar char="•"/>
          </a:pPr>
          <a:r>
            <a:rPr lang="en-GB" sz="1200" b="1" kern="1200">
              <a:solidFill>
                <a:srgbClr val="00243E"/>
              </a:solidFill>
              <a:latin typeface="Aptos"/>
            </a:rPr>
            <a:t>Foster empathy, compassion, and psychological safety in leadership. Prioritise relationships and understanding trauma across the whole organisation, ensuring every individual's</a:t>
          </a:r>
          <a:r>
            <a:rPr lang="en-GB" sz="1200" b="0" kern="1200">
              <a:solidFill>
                <a:srgbClr val="00243E"/>
              </a:solidFill>
              <a:latin typeface="Aptos"/>
            </a:rPr>
            <a:t> </a:t>
          </a:r>
          <a:r>
            <a:rPr lang="en-GB" sz="1200" kern="1200">
              <a:solidFill>
                <a:srgbClr val="00243E"/>
              </a:solidFill>
              <a:latin typeface="Aptos"/>
            </a:rPr>
            <a:t>experience is valued.</a:t>
          </a:r>
          <a:r>
            <a:rPr lang="en-GB" sz="1200" kern="1200">
              <a:latin typeface="Aptos"/>
            </a:rPr>
            <a:t>        </a:t>
          </a:r>
          <a:endParaRPr lang="en-US" sz="1200" kern="1200"/>
        </a:p>
      </dsp:txBody>
      <dsp:txXfrm>
        <a:off x="4656295" y="100621"/>
        <a:ext cx="6697914" cy="573057"/>
      </dsp:txXfrm>
    </dsp:sp>
    <dsp:sp modelId="{CA3B205D-42FA-407B-A026-C07D6924151E}">
      <dsp:nvSpPr>
        <dsp:cNvPr id="0" name=""/>
        <dsp:cNvSpPr/>
      </dsp:nvSpPr>
      <dsp:spPr>
        <a:xfrm>
          <a:off x="0" y="5112"/>
          <a:ext cx="4656295" cy="7640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l" defTabSz="933450" rtl="0">
            <a:lnSpc>
              <a:spcPct val="90000"/>
            </a:lnSpc>
            <a:spcBef>
              <a:spcPct val="0"/>
            </a:spcBef>
            <a:spcAft>
              <a:spcPct val="35000"/>
            </a:spcAft>
            <a:buNone/>
          </a:pPr>
          <a:r>
            <a:rPr lang="en-GB" sz="2100" b="1" kern="1200">
              <a:solidFill>
                <a:schemeClr val="bg1"/>
              </a:solidFill>
              <a:latin typeface="Aptos"/>
            </a:rPr>
            <a:t>Leadership and Management</a:t>
          </a:r>
          <a:endParaRPr lang="en-US" sz="2100" b="0" kern="1200">
            <a:solidFill>
              <a:schemeClr val="bg1"/>
            </a:solidFill>
            <a:latin typeface="Aptos"/>
          </a:endParaRPr>
        </a:p>
      </dsp:txBody>
      <dsp:txXfrm>
        <a:off x="37299" y="42411"/>
        <a:ext cx="4581697" cy="689477"/>
      </dsp:txXfrm>
    </dsp:sp>
    <dsp:sp modelId="{89285C84-695C-406E-BBA5-26DB1AB4E7B2}">
      <dsp:nvSpPr>
        <dsp:cNvPr id="0" name=""/>
        <dsp:cNvSpPr/>
      </dsp:nvSpPr>
      <dsp:spPr>
        <a:xfrm>
          <a:off x="4656295" y="845595"/>
          <a:ext cx="6984442" cy="76407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GB" sz="1200" b="1" kern="1200">
              <a:solidFill>
                <a:srgbClr val="00243E"/>
              </a:solidFill>
              <a:latin typeface="Aptos"/>
            </a:rPr>
            <a:t>Promote wellbeing as central to learning, providing choices and fostering parity among staff and students. Listen to those with lived trauma experiences, </a:t>
          </a:r>
          <a:r>
            <a:rPr lang="en-GB" sz="1200" kern="1200">
              <a:solidFill>
                <a:srgbClr val="00243E"/>
              </a:solidFill>
              <a:latin typeface="Aptos"/>
            </a:rPr>
            <a:t>offering support that acknowledges personal and organisational wellbeing, such as supervision and reflective practices.</a:t>
          </a:r>
          <a:endParaRPr lang="en-US" sz="1200" kern="1200"/>
        </a:p>
      </dsp:txBody>
      <dsp:txXfrm>
        <a:off x="4656295" y="941104"/>
        <a:ext cx="6697914" cy="573057"/>
      </dsp:txXfrm>
    </dsp:sp>
    <dsp:sp modelId="{97F6F5D6-3FA5-4477-9D12-3419AEFBE68F}">
      <dsp:nvSpPr>
        <dsp:cNvPr id="0" name=""/>
        <dsp:cNvSpPr/>
      </dsp:nvSpPr>
      <dsp:spPr>
        <a:xfrm>
          <a:off x="0" y="845595"/>
          <a:ext cx="4656295" cy="7640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l" defTabSz="933450" rtl="0">
            <a:lnSpc>
              <a:spcPct val="90000"/>
            </a:lnSpc>
            <a:spcBef>
              <a:spcPct val="0"/>
            </a:spcBef>
            <a:spcAft>
              <a:spcPct val="35000"/>
            </a:spcAft>
            <a:buNone/>
          </a:pPr>
          <a:r>
            <a:rPr lang="en-GB" sz="2100" b="1" kern="1200">
              <a:solidFill>
                <a:schemeClr val="bg1"/>
              </a:solidFill>
              <a:latin typeface="Aptos"/>
            </a:rPr>
            <a:t>Supporting Learners and Staff</a:t>
          </a:r>
          <a:r>
            <a:rPr lang="en-GB" sz="2100" b="1" kern="1200">
              <a:solidFill>
                <a:srgbClr val="00243E"/>
              </a:solidFill>
              <a:latin typeface="Aptos"/>
            </a:rPr>
            <a:t> </a:t>
          </a:r>
          <a:endParaRPr lang="en-US" sz="2100" b="0" kern="1200">
            <a:solidFill>
              <a:srgbClr val="00243E"/>
            </a:solidFill>
            <a:latin typeface="Aptos"/>
          </a:endParaRPr>
        </a:p>
      </dsp:txBody>
      <dsp:txXfrm>
        <a:off x="37299" y="882894"/>
        <a:ext cx="4581697" cy="689477"/>
      </dsp:txXfrm>
    </dsp:sp>
    <dsp:sp modelId="{F4920C20-89C7-45BB-9BA2-F17D70974B71}">
      <dsp:nvSpPr>
        <dsp:cNvPr id="0" name=""/>
        <dsp:cNvSpPr/>
      </dsp:nvSpPr>
      <dsp:spPr>
        <a:xfrm>
          <a:off x="4656295" y="1686078"/>
          <a:ext cx="6984442" cy="76407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GB" sz="1200" b="1" kern="1200">
              <a:solidFill>
                <a:srgbClr val="00243E"/>
              </a:solidFill>
              <a:latin typeface="Aptos"/>
            </a:rPr>
            <a:t>Enhance collaboration across departments and external partners, focusing on trauma awareness. Strengthen partnerships to use education as a path to </a:t>
          </a:r>
          <a:r>
            <a:rPr lang="en-GB" sz="1200" kern="1200">
              <a:solidFill>
                <a:srgbClr val="00243E"/>
              </a:solidFill>
              <a:latin typeface="Aptos"/>
            </a:rPr>
            <a:t>recovery.</a:t>
          </a:r>
          <a:endParaRPr lang="en-US" sz="1200" kern="1200">
            <a:latin typeface="Aptos"/>
          </a:endParaRPr>
        </a:p>
      </dsp:txBody>
      <dsp:txXfrm>
        <a:off x="4656295" y="1781587"/>
        <a:ext cx="6697914" cy="573057"/>
      </dsp:txXfrm>
    </dsp:sp>
    <dsp:sp modelId="{9F39549F-7A49-4EEB-83D6-31D94683EB1A}">
      <dsp:nvSpPr>
        <dsp:cNvPr id="0" name=""/>
        <dsp:cNvSpPr/>
      </dsp:nvSpPr>
      <dsp:spPr>
        <a:xfrm>
          <a:off x="0" y="1686078"/>
          <a:ext cx="4656295" cy="7640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l" defTabSz="933450" rtl="0">
            <a:lnSpc>
              <a:spcPct val="90000"/>
            </a:lnSpc>
            <a:spcBef>
              <a:spcPct val="0"/>
            </a:spcBef>
            <a:spcAft>
              <a:spcPct val="35000"/>
            </a:spcAft>
            <a:buNone/>
          </a:pPr>
          <a:r>
            <a:rPr lang="en-GB" sz="2100" b="1" kern="1200">
              <a:solidFill>
                <a:schemeClr val="bg1"/>
              </a:solidFill>
              <a:latin typeface="Aptos"/>
            </a:rPr>
            <a:t>Collaborative Partnerships</a:t>
          </a:r>
          <a:endParaRPr lang="en-US" sz="2100" b="0" kern="1200">
            <a:solidFill>
              <a:schemeClr val="bg1"/>
            </a:solidFill>
            <a:latin typeface="Aptos"/>
          </a:endParaRPr>
        </a:p>
      </dsp:txBody>
      <dsp:txXfrm>
        <a:off x="37299" y="1723377"/>
        <a:ext cx="4581697" cy="689477"/>
      </dsp:txXfrm>
    </dsp:sp>
    <dsp:sp modelId="{4BEF7B78-4855-400D-A030-D9A8D682654C}">
      <dsp:nvSpPr>
        <dsp:cNvPr id="0" name=""/>
        <dsp:cNvSpPr/>
      </dsp:nvSpPr>
      <dsp:spPr>
        <a:xfrm>
          <a:off x="4656295" y="2526561"/>
          <a:ext cx="6984442" cy="76407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GB" sz="1200" b="1" kern="1200">
              <a:solidFill>
                <a:srgbClr val="00243E"/>
              </a:solidFill>
              <a:latin typeface="Aptos"/>
            </a:rPr>
            <a:t>Evaluate and improve recruitment processes and campus spaces to create nurturing, trauma-sensitive environments. Reduce environmental stressors </a:t>
          </a:r>
          <a:r>
            <a:rPr lang="en-GB" sz="1200" kern="1200">
              <a:solidFill>
                <a:srgbClr val="00243E"/>
              </a:solidFill>
              <a:latin typeface="Aptos"/>
            </a:rPr>
            <a:t>(e.g. improve signage) and raise staff awareness of trauma-informed environment practices.</a:t>
          </a:r>
          <a:endParaRPr lang="en-US" sz="1200" kern="1200"/>
        </a:p>
      </dsp:txBody>
      <dsp:txXfrm>
        <a:off x="4656295" y="2622070"/>
        <a:ext cx="6697914" cy="573057"/>
      </dsp:txXfrm>
    </dsp:sp>
    <dsp:sp modelId="{D5900CE4-0F1E-4581-9276-63BAE322D594}">
      <dsp:nvSpPr>
        <dsp:cNvPr id="0" name=""/>
        <dsp:cNvSpPr/>
      </dsp:nvSpPr>
      <dsp:spPr>
        <a:xfrm>
          <a:off x="0" y="2526561"/>
          <a:ext cx="4656295" cy="7640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l" defTabSz="933450" rtl="0">
            <a:lnSpc>
              <a:spcPct val="90000"/>
            </a:lnSpc>
            <a:spcBef>
              <a:spcPct val="0"/>
            </a:spcBef>
            <a:spcAft>
              <a:spcPct val="35000"/>
            </a:spcAft>
            <a:buNone/>
          </a:pPr>
          <a:r>
            <a:rPr lang="en-GB" sz="2100" b="1" kern="1200">
              <a:solidFill>
                <a:schemeClr val="bg1"/>
              </a:solidFill>
              <a:latin typeface="Aptos"/>
            </a:rPr>
            <a:t>Physical &amp; Emotional Environments</a:t>
          </a:r>
          <a:endParaRPr lang="en-US" sz="2100" b="0" kern="1200">
            <a:solidFill>
              <a:schemeClr val="bg1"/>
            </a:solidFill>
            <a:latin typeface="Aptos"/>
          </a:endParaRPr>
        </a:p>
      </dsp:txBody>
      <dsp:txXfrm>
        <a:off x="37299" y="2563860"/>
        <a:ext cx="4581697" cy="689477"/>
      </dsp:txXfrm>
    </dsp:sp>
    <dsp:sp modelId="{44A9AE49-916E-4B45-8D47-E45A8AA65A7C}">
      <dsp:nvSpPr>
        <dsp:cNvPr id="0" name=""/>
        <dsp:cNvSpPr/>
      </dsp:nvSpPr>
      <dsp:spPr>
        <a:xfrm>
          <a:off x="4656295" y="3367044"/>
          <a:ext cx="6984442" cy="76407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GB" sz="1200" b="1" kern="1200">
              <a:solidFill>
                <a:srgbClr val="00243E"/>
              </a:solidFill>
              <a:latin typeface="Aptos"/>
            </a:rPr>
            <a:t>Create clear, trauma-informed communication resources, and adapt language to prevent trauma triggers. Establish feedback loops, align with existing </a:t>
          </a:r>
          <a:r>
            <a:rPr lang="en-GB" sz="1200" kern="1200">
              <a:solidFill>
                <a:srgbClr val="00243E"/>
              </a:solidFill>
              <a:latin typeface="Aptos"/>
            </a:rPr>
            <a:t>action plans, and ensure TIR principles are visible throughout the staff and student journey.</a:t>
          </a:r>
          <a:endParaRPr lang="en-US" sz="1200" kern="1200">
            <a:latin typeface="Aptos"/>
          </a:endParaRPr>
        </a:p>
      </dsp:txBody>
      <dsp:txXfrm>
        <a:off x="4656295" y="3462553"/>
        <a:ext cx="6697914" cy="573057"/>
      </dsp:txXfrm>
    </dsp:sp>
    <dsp:sp modelId="{413D42A7-F110-486D-BE1A-4355AB2405C8}">
      <dsp:nvSpPr>
        <dsp:cNvPr id="0" name=""/>
        <dsp:cNvSpPr/>
      </dsp:nvSpPr>
      <dsp:spPr>
        <a:xfrm>
          <a:off x="0" y="3367044"/>
          <a:ext cx="4656295" cy="7640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l" defTabSz="933450" rtl="0">
            <a:lnSpc>
              <a:spcPct val="90000"/>
            </a:lnSpc>
            <a:spcBef>
              <a:spcPct val="0"/>
            </a:spcBef>
            <a:spcAft>
              <a:spcPct val="35000"/>
            </a:spcAft>
            <a:buNone/>
          </a:pPr>
          <a:r>
            <a:rPr lang="en-GB" sz="2100" b="1" kern="1200">
              <a:solidFill>
                <a:schemeClr val="bg1"/>
              </a:solidFill>
              <a:latin typeface="Aptos"/>
            </a:rPr>
            <a:t>Consistent Communication</a:t>
          </a:r>
          <a:endParaRPr lang="en-US" sz="2100" b="0" kern="1200">
            <a:solidFill>
              <a:schemeClr val="bg1"/>
            </a:solidFill>
            <a:latin typeface="Aptos"/>
          </a:endParaRPr>
        </a:p>
      </dsp:txBody>
      <dsp:txXfrm>
        <a:off x="37299" y="3404343"/>
        <a:ext cx="4581697" cy="689477"/>
      </dsp:txXfrm>
    </dsp:sp>
    <dsp:sp modelId="{FC7540A0-E9B8-43E8-958D-21C9B62B09A6}">
      <dsp:nvSpPr>
        <dsp:cNvPr id="0" name=""/>
        <dsp:cNvSpPr/>
      </dsp:nvSpPr>
      <dsp:spPr>
        <a:xfrm>
          <a:off x="4656295" y="4207527"/>
          <a:ext cx="6984442" cy="76407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GB" sz="1200" b="1" kern="1200">
              <a:solidFill>
                <a:srgbClr val="00243E"/>
              </a:solidFill>
              <a:latin typeface="Aptos"/>
            </a:rPr>
            <a:t>Ensure policies, are trauma informed. Integrate trauma-informed principles into policies (e.g., conduct, recruitment, withdrawal, assessment, </a:t>
          </a:r>
          <a:r>
            <a:rPr lang="en-GB" sz="1200" kern="1200">
              <a:solidFill>
                <a:srgbClr val="00243E"/>
              </a:solidFill>
              <a:latin typeface="Aptos"/>
            </a:rPr>
            <a:t>safeguarding and wellbeing ). </a:t>
          </a:r>
          <a:endParaRPr lang="en-US" sz="1200" kern="1200"/>
        </a:p>
      </dsp:txBody>
      <dsp:txXfrm>
        <a:off x="4656295" y="4303036"/>
        <a:ext cx="6697914" cy="573057"/>
      </dsp:txXfrm>
    </dsp:sp>
    <dsp:sp modelId="{1C378CD7-E1BD-4885-B94B-BDB739F48C57}">
      <dsp:nvSpPr>
        <dsp:cNvPr id="0" name=""/>
        <dsp:cNvSpPr/>
      </dsp:nvSpPr>
      <dsp:spPr>
        <a:xfrm>
          <a:off x="0" y="4207527"/>
          <a:ext cx="4656295" cy="7640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l" defTabSz="933450" rtl="0">
            <a:lnSpc>
              <a:spcPct val="90000"/>
            </a:lnSpc>
            <a:spcBef>
              <a:spcPct val="0"/>
            </a:spcBef>
            <a:spcAft>
              <a:spcPct val="35000"/>
            </a:spcAft>
            <a:buNone/>
          </a:pPr>
          <a:r>
            <a:rPr lang="en-GB" sz="2100" b="1" kern="1200">
              <a:solidFill>
                <a:schemeClr val="bg1"/>
              </a:solidFill>
              <a:latin typeface="Aptos"/>
            </a:rPr>
            <a:t>Policies, Procedures, and Practice</a:t>
          </a:r>
          <a:endParaRPr lang="en-US" sz="2100" b="0" kern="1200">
            <a:solidFill>
              <a:schemeClr val="bg1"/>
            </a:solidFill>
            <a:latin typeface="Aptos"/>
          </a:endParaRPr>
        </a:p>
      </dsp:txBody>
      <dsp:txXfrm>
        <a:off x="37299" y="4244826"/>
        <a:ext cx="4581697" cy="689477"/>
      </dsp:txXfrm>
    </dsp:sp>
    <dsp:sp modelId="{16EFB72F-E54B-49B2-A83A-B1F143DEF38E}">
      <dsp:nvSpPr>
        <dsp:cNvPr id="0" name=""/>
        <dsp:cNvSpPr/>
      </dsp:nvSpPr>
      <dsp:spPr>
        <a:xfrm>
          <a:off x="4656295" y="5048009"/>
          <a:ext cx="6984442" cy="76407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GB" sz="1200" b="1" kern="1200">
              <a:solidFill>
                <a:srgbClr val="00243E"/>
              </a:solidFill>
              <a:latin typeface="Aptos"/>
            </a:rPr>
            <a:t>Provide ongoing training in trauma-informed practice for staff, building empowerment through CPD. Educate staff and students on basic neuroscience </a:t>
          </a:r>
          <a:r>
            <a:rPr lang="en-GB" sz="1200" kern="1200">
              <a:solidFill>
                <a:srgbClr val="00243E"/>
              </a:solidFill>
              <a:latin typeface="Aptos"/>
            </a:rPr>
            <a:t>psychology and physiology to better understand trauma.</a:t>
          </a:r>
          <a:endParaRPr lang="en-US" sz="1200" kern="1200"/>
        </a:p>
      </dsp:txBody>
      <dsp:txXfrm>
        <a:off x="4656295" y="5143518"/>
        <a:ext cx="6697914" cy="573057"/>
      </dsp:txXfrm>
    </dsp:sp>
    <dsp:sp modelId="{9EECD9E9-4ED7-4804-8419-87FAA3732956}">
      <dsp:nvSpPr>
        <dsp:cNvPr id="0" name=""/>
        <dsp:cNvSpPr/>
      </dsp:nvSpPr>
      <dsp:spPr>
        <a:xfrm>
          <a:off x="0" y="5048009"/>
          <a:ext cx="4656295" cy="7640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l" defTabSz="933450" rtl="0">
            <a:lnSpc>
              <a:spcPct val="90000"/>
            </a:lnSpc>
            <a:spcBef>
              <a:spcPct val="0"/>
            </a:spcBef>
            <a:spcAft>
              <a:spcPct val="35000"/>
            </a:spcAft>
            <a:buNone/>
          </a:pPr>
          <a:r>
            <a:rPr lang="en-GB" sz="2100" b="1" kern="1200">
              <a:solidFill>
                <a:schemeClr val="bg1"/>
              </a:solidFill>
              <a:latin typeface="Aptos"/>
            </a:rPr>
            <a:t>Knowledge and Skills</a:t>
          </a:r>
          <a:endParaRPr lang="en-US" sz="2100" b="0" kern="1200">
            <a:solidFill>
              <a:schemeClr val="bg1"/>
            </a:solidFill>
            <a:latin typeface="Aptos"/>
          </a:endParaRPr>
        </a:p>
      </dsp:txBody>
      <dsp:txXfrm>
        <a:off x="37299" y="5085308"/>
        <a:ext cx="4581697" cy="68947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CFF68-860D-4283-814B-8DCDB08B99D3}" type="datetimeFigureOut">
              <a:rPr lang="en-GB" smtClean="0"/>
              <a:t>19/03/2025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6B654C-5EEC-4DCC-8136-617C41FF7E3C}" type="slidenum">
              <a:rPr lang="en-GB" smtClean="0"/>
              <a:t>‹#›</a:t>
            </a:fld>
            <a:endParaRPr lang="en-GB"/>
          </a:p>
        </p:txBody>
      </p:sp>
    </p:spTree>
    <p:extLst>
      <p:ext uri="{BB962C8B-B14F-4D97-AF65-F5344CB8AC3E}">
        <p14:creationId xmlns:p14="http://schemas.microsoft.com/office/powerpoint/2010/main" val="1367138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4A6B654C-5EEC-4DCC-8136-617C41FF7E3C}" type="slidenum">
              <a:rPr lang="en-GB" smtClean="0"/>
              <a:t>1</a:t>
            </a:fld>
            <a:endParaRPr lang="en-GB"/>
          </a:p>
        </p:txBody>
      </p:sp>
    </p:spTree>
    <p:extLst>
      <p:ext uri="{BB962C8B-B14F-4D97-AF65-F5344CB8AC3E}">
        <p14:creationId xmlns:p14="http://schemas.microsoft.com/office/powerpoint/2010/main" val="3046304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4A6B654C-5EEC-4DCC-8136-617C41FF7E3C}" type="slidenum">
              <a:rPr lang="en-GB" smtClean="0"/>
              <a:t>14</a:t>
            </a:fld>
            <a:endParaRPr lang="en-GB"/>
          </a:p>
        </p:txBody>
      </p:sp>
    </p:spTree>
    <p:extLst>
      <p:ext uri="{BB962C8B-B14F-4D97-AF65-F5344CB8AC3E}">
        <p14:creationId xmlns:p14="http://schemas.microsoft.com/office/powerpoint/2010/main" val="2967625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4A6B654C-5EEC-4DCC-8136-617C41FF7E3C}" type="slidenum">
              <a:rPr lang="en-GB" smtClean="0"/>
              <a:t>15</a:t>
            </a:fld>
            <a:endParaRPr lang="en-GB"/>
          </a:p>
        </p:txBody>
      </p:sp>
    </p:spTree>
    <p:extLst>
      <p:ext uri="{BB962C8B-B14F-4D97-AF65-F5344CB8AC3E}">
        <p14:creationId xmlns:p14="http://schemas.microsoft.com/office/powerpoint/2010/main" val="650348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77358-8301-B989-3F5E-F8F3AC0A76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DF5719-389D-A1C5-02ED-2A0DACC8BB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55DBEC-B6DB-5280-F9BC-08C15F902C3E}"/>
              </a:ext>
            </a:extLst>
          </p:cNvPr>
          <p:cNvSpPr>
            <a:spLocks noGrp="1"/>
          </p:cNvSpPr>
          <p:nvPr>
            <p:ph type="body" idx="1"/>
          </p:nvPr>
        </p:nvSpPr>
        <p:spPr/>
        <p:txBody>
          <a:bodyPr/>
          <a:lstStyle/>
          <a:p>
            <a:pPr marL="0" marR="0" lvl="0" indent="0" algn="l" defTabSz="914400">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96DFA8D-4D2F-42B5-B33A-BF00B5A8EB1B}"/>
              </a:ext>
            </a:extLst>
          </p:cNvPr>
          <p:cNvSpPr>
            <a:spLocks noGrp="1"/>
          </p:cNvSpPr>
          <p:nvPr>
            <p:ph type="sldNum" sz="quarter" idx="5"/>
          </p:nvPr>
        </p:nvSpPr>
        <p:spPr/>
        <p:txBody>
          <a:bodyPr/>
          <a:lstStyle/>
          <a:p>
            <a:fld id="{4A6B654C-5EEC-4DCC-8136-617C41FF7E3C}" type="slidenum">
              <a:rPr lang="en-GB" smtClean="0"/>
              <a:t>16</a:t>
            </a:fld>
            <a:endParaRPr lang="en-GB"/>
          </a:p>
        </p:txBody>
      </p:sp>
    </p:spTree>
    <p:extLst>
      <p:ext uri="{BB962C8B-B14F-4D97-AF65-F5344CB8AC3E}">
        <p14:creationId xmlns:p14="http://schemas.microsoft.com/office/powerpoint/2010/main" val="836544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4A6B654C-5EEC-4DCC-8136-617C41FF7E3C}" type="slidenum">
              <a:rPr lang="en-GB" smtClean="0"/>
              <a:t>17</a:t>
            </a:fld>
            <a:endParaRPr lang="en-GB"/>
          </a:p>
        </p:txBody>
      </p:sp>
    </p:spTree>
    <p:extLst>
      <p:ext uri="{BB962C8B-B14F-4D97-AF65-F5344CB8AC3E}">
        <p14:creationId xmlns:p14="http://schemas.microsoft.com/office/powerpoint/2010/main" val="3123055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9FCBA-92B1-49BF-5148-5D3A593DA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263FB4-7F21-EC1B-6046-8770391A77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ED2191-64CE-4A5F-7EEC-B9B46B179825}"/>
              </a:ext>
            </a:extLst>
          </p:cNvPr>
          <p:cNvSpPr>
            <a:spLocks noGrp="1"/>
          </p:cNvSpPr>
          <p:nvPr>
            <p:ph type="body" idx="1"/>
          </p:nvPr>
        </p:nvSpPr>
        <p:spPr/>
        <p:txBody>
          <a:bodyPr/>
          <a:lstStyle/>
          <a:p>
            <a:pPr marL="0" marR="0" lvl="0" indent="0" algn="l" defTabSz="914400">
              <a:lnSpc>
                <a:spcPct val="100000"/>
              </a:lnSpc>
              <a:spcBef>
                <a:spcPts val="0"/>
              </a:spcBef>
              <a:spcAft>
                <a:spcPts val="0"/>
              </a:spcAft>
              <a:buClrTx/>
              <a:buSzTx/>
              <a:buFontTx/>
              <a:buNone/>
              <a:tabLst/>
              <a:defRPr/>
            </a:pPr>
            <a:endParaRPr lang="en-US" sz="1600" b="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E93F3AB-54E5-85AF-6BE1-B0474F317E74}"/>
              </a:ext>
            </a:extLst>
          </p:cNvPr>
          <p:cNvSpPr>
            <a:spLocks noGrp="1"/>
          </p:cNvSpPr>
          <p:nvPr>
            <p:ph type="sldNum" sz="quarter" idx="10"/>
          </p:nvPr>
        </p:nvSpPr>
        <p:spPr/>
        <p:txBody>
          <a:bodyPr/>
          <a:lstStyle/>
          <a:p>
            <a:fld id="{7833FFAA-C895-4A36-AB52-2C137C64F752}" type="slidenum">
              <a:rPr lang="en-GB" smtClean="0"/>
              <a:t>18</a:t>
            </a:fld>
            <a:endParaRPr lang="en-GB"/>
          </a:p>
        </p:txBody>
      </p:sp>
    </p:spTree>
    <p:extLst>
      <p:ext uri="{BB962C8B-B14F-4D97-AF65-F5344CB8AC3E}">
        <p14:creationId xmlns:p14="http://schemas.microsoft.com/office/powerpoint/2010/main" val="4012588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4A6B654C-5EEC-4DCC-8136-617C41FF7E3C}" type="slidenum">
              <a:rPr lang="en-GB" smtClean="0"/>
              <a:t>19</a:t>
            </a:fld>
            <a:endParaRPr lang="en-GB"/>
          </a:p>
        </p:txBody>
      </p:sp>
    </p:spTree>
    <p:extLst>
      <p:ext uri="{BB962C8B-B14F-4D97-AF65-F5344CB8AC3E}">
        <p14:creationId xmlns:p14="http://schemas.microsoft.com/office/powerpoint/2010/main" val="2166172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E8161-B4F3-89D9-6563-AD18130726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12AFE9-0E0A-F811-63C7-C5B0B9A17B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D8230B-4E4A-0EED-528E-01D1CE6DE068}"/>
              </a:ext>
            </a:extLst>
          </p:cNvPr>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37C12CE6-1083-F95F-CD59-E446D14A0DDB}"/>
              </a:ext>
            </a:extLst>
          </p:cNvPr>
          <p:cNvSpPr>
            <a:spLocks noGrp="1"/>
          </p:cNvSpPr>
          <p:nvPr>
            <p:ph type="sldNum" sz="quarter" idx="5"/>
          </p:nvPr>
        </p:nvSpPr>
        <p:spPr/>
        <p:txBody>
          <a:bodyPr/>
          <a:lstStyle/>
          <a:p>
            <a:fld id="{4A6B654C-5EEC-4DCC-8136-617C41FF7E3C}" type="slidenum">
              <a:rPr lang="en-GB" smtClean="0"/>
              <a:t>22</a:t>
            </a:fld>
            <a:endParaRPr lang="en-GB"/>
          </a:p>
        </p:txBody>
      </p:sp>
    </p:spTree>
    <p:extLst>
      <p:ext uri="{BB962C8B-B14F-4D97-AF65-F5344CB8AC3E}">
        <p14:creationId xmlns:p14="http://schemas.microsoft.com/office/powerpoint/2010/main" val="962921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ptos" panose="02110004020202020204"/>
              <a:ea typeface="Calibri"/>
              <a:cs typeface="Calibri"/>
            </a:endParaRPr>
          </a:p>
        </p:txBody>
      </p:sp>
      <p:sp>
        <p:nvSpPr>
          <p:cNvPr id="4" name="Slide Number Placeholder 3"/>
          <p:cNvSpPr>
            <a:spLocks noGrp="1"/>
          </p:cNvSpPr>
          <p:nvPr>
            <p:ph type="sldNum" sz="quarter" idx="5"/>
          </p:nvPr>
        </p:nvSpPr>
        <p:spPr/>
        <p:txBody>
          <a:bodyPr/>
          <a:lstStyle/>
          <a:p>
            <a:fld id="{4A6B654C-5EEC-4DCC-8136-617C41FF7E3C}" type="slidenum">
              <a:rPr lang="en-GB" smtClean="0"/>
              <a:t>23</a:t>
            </a:fld>
            <a:endParaRPr lang="en-GB"/>
          </a:p>
        </p:txBody>
      </p:sp>
    </p:spTree>
    <p:extLst>
      <p:ext uri="{BB962C8B-B14F-4D97-AF65-F5344CB8AC3E}">
        <p14:creationId xmlns:p14="http://schemas.microsoft.com/office/powerpoint/2010/main" val="2475110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5"/>
          </p:nvPr>
        </p:nvSpPr>
        <p:spPr/>
        <p:txBody>
          <a:bodyPr/>
          <a:lstStyle/>
          <a:p>
            <a:fld id="{4A6B654C-5EEC-4DCC-8136-617C41FF7E3C}" type="slidenum">
              <a:rPr lang="en-GB" smtClean="0"/>
              <a:t>2</a:t>
            </a:fld>
            <a:endParaRPr lang="en-GB"/>
          </a:p>
        </p:txBody>
      </p:sp>
    </p:spTree>
    <p:extLst>
      <p:ext uri="{BB962C8B-B14F-4D97-AF65-F5344CB8AC3E}">
        <p14:creationId xmlns:p14="http://schemas.microsoft.com/office/powerpoint/2010/main" val="21268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1500"/>
              </a:spcAft>
            </a:pPr>
            <a:endParaRPr lang="en-US" b="0" i="0" dirty="0">
              <a:solidFill>
                <a:srgbClr val="000000"/>
              </a:solidFill>
              <a:effectLst/>
              <a:latin typeface="Georgia" panose="02040502050405020303" pitchFamily="18" charset="0"/>
            </a:endParaRPr>
          </a:p>
          <a:p>
            <a:pPr algn="l">
              <a:spcAft>
                <a:spcPts val="1500"/>
              </a:spcAft>
            </a:pPr>
            <a:endParaRPr lang="en-US" b="0" i="0" dirty="0">
              <a:solidFill>
                <a:srgbClr val="000000"/>
              </a:solidFill>
              <a:effectLst/>
              <a:latin typeface="Georgia" panose="02040502050405020303" pitchFamily="18" charset="0"/>
            </a:endParaRPr>
          </a:p>
          <a:p>
            <a:endParaRPr lang="en-GB" dirty="0"/>
          </a:p>
        </p:txBody>
      </p:sp>
      <p:sp>
        <p:nvSpPr>
          <p:cNvPr id="4" name="Slide Number Placeholder 3"/>
          <p:cNvSpPr>
            <a:spLocks noGrp="1"/>
          </p:cNvSpPr>
          <p:nvPr>
            <p:ph type="sldNum" sz="quarter" idx="5"/>
          </p:nvPr>
        </p:nvSpPr>
        <p:spPr/>
        <p:txBody>
          <a:bodyPr/>
          <a:lstStyle/>
          <a:p>
            <a:fld id="{4A6B654C-5EEC-4DCC-8136-617C41FF7E3C}" type="slidenum">
              <a:rPr lang="en-GB" smtClean="0"/>
              <a:t>4</a:t>
            </a:fld>
            <a:endParaRPr lang="en-GB"/>
          </a:p>
        </p:txBody>
      </p:sp>
    </p:spTree>
    <p:extLst>
      <p:ext uri="{BB962C8B-B14F-4D97-AF65-F5344CB8AC3E}">
        <p14:creationId xmlns:p14="http://schemas.microsoft.com/office/powerpoint/2010/main" val="148455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1500"/>
              </a:spcAft>
            </a:pPr>
            <a:endParaRPr lang="en-US" b="0" i="0" dirty="0">
              <a:solidFill>
                <a:srgbClr val="000000"/>
              </a:solidFill>
              <a:effectLst/>
              <a:latin typeface="Georgia" panose="02040502050405020303" pitchFamily="18" charset="0"/>
            </a:endParaRPr>
          </a:p>
        </p:txBody>
      </p:sp>
      <p:sp>
        <p:nvSpPr>
          <p:cNvPr id="4" name="Slide Number Placeholder 3"/>
          <p:cNvSpPr>
            <a:spLocks noGrp="1"/>
          </p:cNvSpPr>
          <p:nvPr>
            <p:ph type="sldNum" sz="quarter" idx="5"/>
          </p:nvPr>
        </p:nvSpPr>
        <p:spPr/>
        <p:txBody>
          <a:bodyPr/>
          <a:lstStyle/>
          <a:p>
            <a:fld id="{4A6B654C-5EEC-4DCC-8136-617C41FF7E3C}" type="slidenum">
              <a:rPr lang="en-GB" smtClean="0"/>
              <a:t>5</a:t>
            </a:fld>
            <a:endParaRPr lang="en-GB"/>
          </a:p>
        </p:txBody>
      </p:sp>
    </p:spTree>
    <p:extLst>
      <p:ext uri="{BB962C8B-B14F-4D97-AF65-F5344CB8AC3E}">
        <p14:creationId xmlns:p14="http://schemas.microsoft.com/office/powerpoint/2010/main" val="670792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6B654C-5EEC-4DCC-8136-617C41FF7E3C}" type="slidenum">
              <a:rPr lang="en-GB" smtClean="0"/>
              <a:t>6</a:t>
            </a:fld>
            <a:endParaRPr lang="en-GB"/>
          </a:p>
        </p:txBody>
      </p:sp>
    </p:spTree>
    <p:extLst>
      <p:ext uri="{BB962C8B-B14F-4D97-AF65-F5344CB8AC3E}">
        <p14:creationId xmlns:p14="http://schemas.microsoft.com/office/powerpoint/2010/main" val="1391640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6B654C-5EEC-4DCC-8136-617C41FF7E3C}" type="slidenum">
              <a:rPr lang="en-GB" smtClean="0"/>
              <a:t>7</a:t>
            </a:fld>
            <a:endParaRPr lang="en-GB"/>
          </a:p>
        </p:txBody>
      </p:sp>
    </p:spTree>
    <p:extLst>
      <p:ext uri="{BB962C8B-B14F-4D97-AF65-F5344CB8AC3E}">
        <p14:creationId xmlns:p14="http://schemas.microsoft.com/office/powerpoint/2010/main" val="316440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4A6B654C-5EEC-4DCC-8136-617C41FF7E3C}" type="slidenum">
              <a:rPr lang="en-GB" smtClean="0"/>
              <a:t>11</a:t>
            </a:fld>
            <a:endParaRPr lang="en-GB"/>
          </a:p>
        </p:txBody>
      </p:sp>
    </p:spTree>
    <p:extLst>
      <p:ext uri="{BB962C8B-B14F-4D97-AF65-F5344CB8AC3E}">
        <p14:creationId xmlns:p14="http://schemas.microsoft.com/office/powerpoint/2010/main" val="1127359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FF71C-CECD-16D1-C298-E06E49F2C6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76A97F-E7C0-BB03-CEDE-92A71E7ABD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80DE1C-616E-CABD-60FC-497E14725981}"/>
              </a:ext>
            </a:extLst>
          </p:cNvPr>
          <p:cNvSpPr>
            <a:spLocks noGrp="1"/>
          </p:cNvSpPr>
          <p:nvPr>
            <p:ph type="body" idx="1"/>
          </p:nvPr>
        </p:nvSpPr>
        <p:spPr/>
        <p:txBody>
          <a:bodyPr/>
          <a:lstStyle/>
          <a:p>
            <a:pPr>
              <a:defRPr/>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0BF5991-FC04-AFAC-494F-F8D3B79DC285}"/>
              </a:ext>
            </a:extLst>
          </p:cNvPr>
          <p:cNvSpPr>
            <a:spLocks noGrp="1"/>
          </p:cNvSpPr>
          <p:nvPr>
            <p:ph type="sldNum" sz="quarter" idx="10"/>
          </p:nvPr>
        </p:nvSpPr>
        <p:spPr/>
        <p:txBody>
          <a:bodyPr/>
          <a:lstStyle/>
          <a:p>
            <a:fld id="{7833FFAA-C895-4A36-AB52-2C137C64F752}" type="slidenum">
              <a:rPr lang="en-GB" smtClean="0"/>
              <a:t>12</a:t>
            </a:fld>
            <a:endParaRPr lang="en-GB"/>
          </a:p>
        </p:txBody>
      </p:sp>
    </p:spTree>
    <p:extLst>
      <p:ext uri="{BB962C8B-B14F-4D97-AF65-F5344CB8AC3E}">
        <p14:creationId xmlns:p14="http://schemas.microsoft.com/office/powerpoint/2010/main" val="3763267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D98F3-3CC4-E8E7-ED34-4FAA83CE2D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01E0E5-7CCC-72EB-2804-8A792BF114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786B5D-13CA-5B4A-6579-E918EDD63EE8}"/>
              </a:ext>
            </a:extLst>
          </p:cNvPr>
          <p:cNvSpPr>
            <a:spLocks noGrp="1"/>
          </p:cNvSpPr>
          <p:nvPr>
            <p:ph type="body" idx="1"/>
          </p:nvPr>
        </p:nvSpPr>
        <p:spPr/>
        <p:txBody>
          <a:bodyPr/>
          <a:lstStyle/>
          <a:p>
            <a:endParaRPr lang="en-US" b="1" u="sng" dirty="0">
              <a:latin typeface="Aptos"/>
              <a:ea typeface="Calibri"/>
              <a:cs typeface="Calibri"/>
            </a:endParaRPr>
          </a:p>
        </p:txBody>
      </p:sp>
      <p:sp>
        <p:nvSpPr>
          <p:cNvPr id="4" name="Slide Number Placeholder 3">
            <a:extLst>
              <a:ext uri="{FF2B5EF4-FFF2-40B4-BE49-F238E27FC236}">
                <a16:creationId xmlns:a16="http://schemas.microsoft.com/office/drawing/2014/main" id="{CB60AB5D-CE9E-EA3E-437C-FDFB874E7F7F}"/>
              </a:ext>
            </a:extLst>
          </p:cNvPr>
          <p:cNvSpPr>
            <a:spLocks noGrp="1"/>
          </p:cNvSpPr>
          <p:nvPr>
            <p:ph type="sldNum" sz="quarter" idx="5"/>
          </p:nvPr>
        </p:nvSpPr>
        <p:spPr/>
        <p:txBody>
          <a:bodyPr/>
          <a:lstStyle/>
          <a:p>
            <a:fld id="{4A6B654C-5EEC-4DCC-8136-617C41FF7E3C}" type="slidenum">
              <a:rPr lang="en-GB" smtClean="0"/>
              <a:t>13</a:t>
            </a:fld>
            <a:endParaRPr lang="en-GB"/>
          </a:p>
        </p:txBody>
      </p:sp>
    </p:spTree>
    <p:extLst>
      <p:ext uri="{BB962C8B-B14F-4D97-AF65-F5344CB8AC3E}">
        <p14:creationId xmlns:p14="http://schemas.microsoft.com/office/powerpoint/2010/main" val="30935654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lain Cov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6FFAE4F-89D9-2B4F-C70A-991810E7610F}"/>
              </a:ext>
            </a:extLst>
          </p:cNvPr>
          <p:cNvPicPr>
            <a:picLocks noChangeAspect="1"/>
          </p:cNvPicPr>
          <p:nvPr userDrawn="1"/>
        </p:nvPicPr>
        <p:blipFill>
          <a:blip r:embed="rId2"/>
          <a:srcRect/>
          <a:stretch/>
        </p:blipFill>
        <p:spPr>
          <a:xfrm>
            <a:off x="0" y="0"/>
            <a:ext cx="12192000" cy="6858000"/>
          </a:xfrm>
          <a:prstGeom prst="rect">
            <a:avLst/>
          </a:prstGeom>
        </p:spPr>
      </p:pic>
      <p:sp>
        <p:nvSpPr>
          <p:cNvPr id="2" name="Text Placeholder 6">
            <a:extLst>
              <a:ext uri="{FF2B5EF4-FFF2-40B4-BE49-F238E27FC236}">
                <a16:creationId xmlns:a16="http://schemas.microsoft.com/office/drawing/2014/main" id="{6EDD81AE-2494-127B-4A8E-73CEEAE78D14}"/>
              </a:ext>
            </a:extLst>
          </p:cNvPr>
          <p:cNvSpPr>
            <a:spLocks noGrp="1"/>
          </p:cNvSpPr>
          <p:nvPr>
            <p:ph type="body" sz="quarter" idx="11" hasCustomPrompt="1"/>
          </p:nvPr>
        </p:nvSpPr>
        <p:spPr>
          <a:xfrm>
            <a:off x="317500" y="2329215"/>
            <a:ext cx="5602288" cy="1117783"/>
          </a:xfrm>
        </p:spPr>
        <p:txBody>
          <a:bodyPr>
            <a:normAutofit/>
          </a:bodyPr>
          <a:lstStyle>
            <a:lvl1pPr marL="0" indent="0">
              <a:buNone/>
              <a:defRPr sz="4000" b="1">
                <a:solidFill>
                  <a:schemeClr val="bg1"/>
                </a:solidFill>
              </a:defRPr>
            </a:lvl1pPr>
          </a:lstStyle>
          <a:p>
            <a:pPr lvl="0"/>
            <a:r>
              <a:rPr lang="en-US"/>
              <a:t>Title sits here over </a:t>
            </a:r>
            <a:br>
              <a:rPr lang="en-US"/>
            </a:br>
            <a:r>
              <a:rPr lang="en-US"/>
              <a:t>2 lines max.</a:t>
            </a:r>
          </a:p>
        </p:txBody>
      </p:sp>
      <p:sp>
        <p:nvSpPr>
          <p:cNvPr id="4" name="Text Placeholder 6">
            <a:extLst>
              <a:ext uri="{FF2B5EF4-FFF2-40B4-BE49-F238E27FC236}">
                <a16:creationId xmlns:a16="http://schemas.microsoft.com/office/drawing/2014/main" id="{3F56CEA5-79FE-143C-24F0-F4293882307D}"/>
              </a:ext>
            </a:extLst>
          </p:cNvPr>
          <p:cNvSpPr>
            <a:spLocks noGrp="1"/>
          </p:cNvSpPr>
          <p:nvPr>
            <p:ph type="body" sz="quarter" idx="12" hasCustomPrompt="1"/>
          </p:nvPr>
        </p:nvSpPr>
        <p:spPr>
          <a:xfrm>
            <a:off x="317500" y="3803801"/>
            <a:ext cx="4581759" cy="1528595"/>
          </a:xfrm>
        </p:spPr>
        <p:txBody>
          <a:bodyPr>
            <a:normAutofit/>
          </a:bodyPr>
          <a:lstStyle>
            <a:lvl1pPr marL="0" indent="0">
              <a:buNone/>
              <a:defRPr sz="2800" b="0">
                <a:solidFill>
                  <a:schemeClr val="bg1"/>
                </a:solidFill>
              </a:defRPr>
            </a:lvl1pPr>
          </a:lstStyle>
          <a:p>
            <a:pPr lvl="0"/>
            <a:r>
              <a:rPr lang="en-US"/>
              <a:t>Secondary title here</a:t>
            </a:r>
          </a:p>
        </p:txBody>
      </p:sp>
    </p:spTree>
    <p:extLst>
      <p:ext uri="{BB962C8B-B14F-4D97-AF65-F5344CB8AC3E}">
        <p14:creationId xmlns:p14="http://schemas.microsoft.com/office/powerpoint/2010/main" val="27061657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lain_purple_with value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67EA37-3385-7D10-A2B0-4AA373627D87}"/>
              </a:ext>
            </a:extLst>
          </p:cNvPr>
          <p:cNvPicPr>
            <a:picLocks noChangeAspect="1"/>
          </p:cNvPicPr>
          <p:nvPr userDrawn="1"/>
        </p:nvPicPr>
        <p:blipFill>
          <a:blip r:embed="rId2"/>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DE7FF6F7-9A0F-A7E9-4F18-8D0B6A8450A5}"/>
              </a:ext>
            </a:extLst>
          </p:cNvPr>
          <p:cNvSpPr>
            <a:spLocks noGrp="1"/>
          </p:cNvSpPr>
          <p:nvPr>
            <p:ph type="title"/>
          </p:nvPr>
        </p:nvSpPr>
        <p:spPr>
          <a:xfrm>
            <a:off x="838200" y="365126"/>
            <a:ext cx="8931442" cy="712904"/>
          </a:xfrm>
        </p:spPr>
        <p:txBody>
          <a:bodyPr anchor="ctr">
            <a:normAutofit/>
          </a:bodyPr>
          <a:lstStyle>
            <a:lvl1pPr>
              <a:defRPr sz="3400" b="1">
                <a:solidFill>
                  <a:schemeClr val="tx2"/>
                </a:solidFill>
              </a:defRPr>
            </a:lvl1pPr>
          </a:lstStyle>
          <a:p>
            <a:r>
              <a:rPr lang="en-GB"/>
              <a:t>Click to edit Master title style</a:t>
            </a:r>
            <a:endParaRPr lang="en-US"/>
          </a:p>
        </p:txBody>
      </p:sp>
      <p:sp>
        <p:nvSpPr>
          <p:cNvPr id="5" name="Content Placeholder 2">
            <a:extLst>
              <a:ext uri="{FF2B5EF4-FFF2-40B4-BE49-F238E27FC236}">
                <a16:creationId xmlns:a16="http://schemas.microsoft.com/office/drawing/2014/main" id="{0A89AADA-6729-1467-43A9-E06233D25366}"/>
              </a:ext>
            </a:extLst>
          </p:cNvPr>
          <p:cNvSpPr>
            <a:spLocks noGrp="1"/>
          </p:cNvSpPr>
          <p:nvPr>
            <p:ph idx="1"/>
          </p:nvPr>
        </p:nvSpPr>
        <p:spPr>
          <a:xfrm>
            <a:off x="838199" y="1825625"/>
            <a:ext cx="10567737" cy="3633881"/>
          </a:xfrm>
        </p:spPr>
        <p:txBody>
          <a:bodyPr>
            <a:normAutofit/>
          </a:bodyPr>
          <a:lstStyle>
            <a:lvl1pPr marL="0" indent="0">
              <a:buFontTx/>
              <a:buNone/>
              <a:defRPr sz="2200">
                <a:solidFill>
                  <a:schemeClr val="tx1"/>
                </a:solidFill>
              </a:defRPr>
            </a:lvl1pPr>
            <a:lvl2pPr marL="457200" indent="0">
              <a:buFontTx/>
              <a:buNone/>
              <a:defRPr>
                <a:solidFill>
                  <a:schemeClr val="tx1"/>
                </a:solidFill>
              </a:defRPr>
            </a:lvl2pPr>
            <a:lvl3pPr marL="914400" indent="0">
              <a:buFontTx/>
              <a:buNone/>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Tree>
    <p:extLst>
      <p:ext uri="{BB962C8B-B14F-4D97-AF65-F5344CB8AC3E}">
        <p14:creationId xmlns:p14="http://schemas.microsoft.com/office/powerpoint/2010/main" val="13410492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lain_purp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67EA37-3385-7D10-A2B0-4AA373627D87}"/>
              </a:ext>
            </a:extLst>
          </p:cNvPr>
          <p:cNvPicPr>
            <a:picLocks noChangeAspect="1"/>
          </p:cNvPicPr>
          <p:nvPr userDrawn="1"/>
        </p:nvPicPr>
        <p:blipFill>
          <a:blip r:embed="rId2"/>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763287A4-D01E-796D-6031-B84907690DA1}"/>
              </a:ext>
            </a:extLst>
          </p:cNvPr>
          <p:cNvSpPr>
            <a:spLocks noGrp="1"/>
          </p:cNvSpPr>
          <p:nvPr>
            <p:ph type="title"/>
          </p:nvPr>
        </p:nvSpPr>
        <p:spPr>
          <a:xfrm>
            <a:off x="838200" y="365126"/>
            <a:ext cx="8931442" cy="712904"/>
          </a:xfrm>
        </p:spPr>
        <p:txBody>
          <a:bodyPr anchor="ctr">
            <a:normAutofit/>
          </a:bodyPr>
          <a:lstStyle>
            <a:lvl1pPr>
              <a:defRPr sz="3400" b="1">
                <a:solidFill>
                  <a:schemeClr val="tx2"/>
                </a:solidFill>
              </a:defRPr>
            </a:lvl1pPr>
          </a:lstStyle>
          <a:p>
            <a:r>
              <a:rPr lang="en-GB"/>
              <a:t>Click to edit Master title style</a:t>
            </a:r>
            <a:endParaRPr lang="en-US"/>
          </a:p>
        </p:txBody>
      </p:sp>
      <p:sp>
        <p:nvSpPr>
          <p:cNvPr id="5" name="Content Placeholder 2">
            <a:extLst>
              <a:ext uri="{FF2B5EF4-FFF2-40B4-BE49-F238E27FC236}">
                <a16:creationId xmlns:a16="http://schemas.microsoft.com/office/drawing/2014/main" id="{B4CA4EBE-5AB3-2EB6-C560-751DC7F82436}"/>
              </a:ext>
            </a:extLst>
          </p:cNvPr>
          <p:cNvSpPr>
            <a:spLocks noGrp="1"/>
          </p:cNvSpPr>
          <p:nvPr>
            <p:ph idx="1"/>
          </p:nvPr>
        </p:nvSpPr>
        <p:spPr>
          <a:xfrm>
            <a:off x="838199" y="1825625"/>
            <a:ext cx="10567737" cy="4228666"/>
          </a:xfrm>
        </p:spPr>
        <p:txBody>
          <a:bodyPr>
            <a:normAutofit/>
          </a:bodyPr>
          <a:lstStyle>
            <a:lvl1pPr marL="0" indent="0">
              <a:buFontTx/>
              <a:buNone/>
              <a:defRPr sz="2200">
                <a:solidFill>
                  <a:schemeClr val="tx1"/>
                </a:solidFill>
              </a:defRPr>
            </a:lvl1pPr>
            <a:lvl2pPr marL="457200" indent="0">
              <a:buFontTx/>
              <a:buNone/>
              <a:defRPr>
                <a:solidFill>
                  <a:schemeClr val="tx1"/>
                </a:solidFill>
              </a:defRPr>
            </a:lvl2pPr>
            <a:lvl3pPr marL="914400" indent="0">
              <a:buFontTx/>
              <a:buNone/>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Tree>
    <p:extLst>
      <p:ext uri="{BB962C8B-B14F-4D97-AF65-F5344CB8AC3E}">
        <p14:creationId xmlns:p14="http://schemas.microsoft.com/office/powerpoint/2010/main" val="4720278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6FFAE4F-89D9-2B4F-C70A-991810E7610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457B6067-1AD6-7381-96A0-8024BFF3E5AA}"/>
              </a:ext>
            </a:extLst>
          </p:cNvPr>
          <p:cNvSpPr>
            <a:spLocks noGrp="1"/>
          </p:cNvSpPr>
          <p:nvPr>
            <p:ph type="body" sz="quarter" idx="11" hasCustomPrompt="1"/>
          </p:nvPr>
        </p:nvSpPr>
        <p:spPr>
          <a:xfrm>
            <a:off x="317500" y="2329215"/>
            <a:ext cx="5602288" cy="1117783"/>
          </a:xfrm>
        </p:spPr>
        <p:txBody>
          <a:bodyPr>
            <a:normAutofit/>
          </a:bodyPr>
          <a:lstStyle>
            <a:lvl1pPr marL="0" indent="0">
              <a:buNone/>
              <a:defRPr sz="4000" b="1">
                <a:solidFill>
                  <a:schemeClr val="bg1"/>
                </a:solidFill>
              </a:defRPr>
            </a:lvl1pPr>
          </a:lstStyle>
          <a:p>
            <a:pPr lvl="0"/>
            <a:r>
              <a:rPr lang="en-US"/>
              <a:t>Title sits here over </a:t>
            </a:r>
            <a:br>
              <a:rPr lang="en-US"/>
            </a:br>
            <a:r>
              <a:rPr lang="en-US"/>
              <a:t>2 lines max.</a:t>
            </a:r>
          </a:p>
        </p:txBody>
      </p:sp>
      <p:sp>
        <p:nvSpPr>
          <p:cNvPr id="9" name="Text Placeholder 6">
            <a:extLst>
              <a:ext uri="{FF2B5EF4-FFF2-40B4-BE49-F238E27FC236}">
                <a16:creationId xmlns:a16="http://schemas.microsoft.com/office/drawing/2014/main" id="{65F736ED-1467-954A-E65C-9C3677D6ABAC}"/>
              </a:ext>
            </a:extLst>
          </p:cNvPr>
          <p:cNvSpPr>
            <a:spLocks noGrp="1"/>
          </p:cNvSpPr>
          <p:nvPr>
            <p:ph type="body" sz="quarter" idx="12" hasCustomPrompt="1"/>
          </p:nvPr>
        </p:nvSpPr>
        <p:spPr>
          <a:xfrm>
            <a:off x="317500" y="3803801"/>
            <a:ext cx="4581759" cy="1528595"/>
          </a:xfrm>
        </p:spPr>
        <p:txBody>
          <a:bodyPr>
            <a:normAutofit/>
          </a:bodyPr>
          <a:lstStyle>
            <a:lvl1pPr marL="0" indent="0">
              <a:buNone/>
              <a:defRPr sz="2800" b="0">
                <a:solidFill>
                  <a:schemeClr val="bg1"/>
                </a:solidFill>
              </a:defRPr>
            </a:lvl1pPr>
          </a:lstStyle>
          <a:p>
            <a:pPr lvl="0"/>
            <a:r>
              <a:rPr lang="en-US"/>
              <a:t>Secondary title here</a:t>
            </a:r>
          </a:p>
        </p:txBody>
      </p:sp>
    </p:spTree>
    <p:extLst>
      <p:ext uri="{BB962C8B-B14F-4D97-AF65-F5344CB8AC3E}">
        <p14:creationId xmlns:p14="http://schemas.microsoft.com/office/powerpoint/2010/main" val="40872584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6FFAE4F-89D9-2B4F-C70A-991810E7610F}"/>
              </a:ext>
            </a:extLst>
          </p:cNvPr>
          <p:cNvPicPr>
            <a:picLocks noChangeAspect="1"/>
          </p:cNvPicPr>
          <p:nvPr userDrawn="1"/>
        </p:nvPicPr>
        <p:blipFill>
          <a:blip r:embed="rId2"/>
          <a:srcRect/>
          <a:stretch/>
        </p:blipFill>
        <p:spPr>
          <a:xfrm>
            <a:off x="0" y="0"/>
            <a:ext cx="12192000" cy="6858000"/>
          </a:xfrm>
          <a:prstGeom prst="rect">
            <a:avLst/>
          </a:prstGeom>
        </p:spPr>
      </p:pic>
      <p:sp>
        <p:nvSpPr>
          <p:cNvPr id="4" name="Text Placeholder 6">
            <a:extLst>
              <a:ext uri="{FF2B5EF4-FFF2-40B4-BE49-F238E27FC236}">
                <a16:creationId xmlns:a16="http://schemas.microsoft.com/office/drawing/2014/main" id="{5C2ED0B9-6571-F975-EB32-AA6FE609C040}"/>
              </a:ext>
            </a:extLst>
          </p:cNvPr>
          <p:cNvSpPr>
            <a:spLocks noGrp="1"/>
          </p:cNvSpPr>
          <p:nvPr>
            <p:ph type="body" sz="quarter" idx="11" hasCustomPrompt="1"/>
          </p:nvPr>
        </p:nvSpPr>
        <p:spPr>
          <a:xfrm>
            <a:off x="317500" y="2329215"/>
            <a:ext cx="5602288" cy="1117783"/>
          </a:xfrm>
        </p:spPr>
        <p:txBody>
          <a:bodyPr>
            <a:normAutofit/>
          </a:bodyPr>
          <a:lstStyle>
            <a:lvl1pPr marL="0" indent="0">
              <a:buNone/>
              <a:defRPr sz="4000" b="1">
                <a:solidFill>
                  <a:schemeClr val="bg1"/>
                </a:solidFill>
              </a:defRPr>
            </a:lvl1pPr>
          </a:lstStyle>
          <a:p>
            <a:pPr lvl="0"/>
            <a:r>
              <a:rPr lang="en-US"/>
              <a:t>Title sits here over </a:t>
            </a:r>
            <a:br>
              <a:rPr lang="en-US"/>
            </a:br>
            <a:r>
              <a:rPr lang="en-US"/>
              <a:t>2 lines max.</a:t>
            </a:r>
          </a:p>
        </p:txBody>
      </p:sp>
      <p:sp>
        <p:nvSpPr>
          <p:cNvPr id="5" name="Text Placeholder 6">
            <a:extLst>
              <a:ext uri="{FF2B5EF4-FFF2-40B4-BE49-F238E27FC236}">
                <a16:creationId xmlns:a16="http://schemas.microsoft.com/office/drawing/2014/main" id="{ADF8688A-E78B-246D-E800-4D3CC5A7E12D}"/>
              </a:ext>
            </a:extLst>
          </p:cNvPr>
          <p:cNvSpPr>
            <a:spLocks noGrp="1"/>
          </p:cNvSpPr>
          <p:nvPr>
            <p:ph type="body" sz="quarter" idx="12" hasCustomPrompt="1"/>
          </p:nvPr>
        </p:nvSpPr>
        <p:spPr>
          <a:xfrm>
            <a:off x="317500" y="3803801"/>
            <a:ext cx="4581759" cy="1528595"/>
          </a:xfrm>
        </p:spPr>
        <p:txBody>
          <a:bodyPr>
            <a:normAutofit/>
          </a:bodyPr>
          <a:lstStyle>
            <a:lvl1pPr marL="0" indent="0">
              <a:buNone/>
              <a:defRPr sz="2800" b="0">
                <a:solidFill>
                  <a:schemeClr val="bg1"/>
                </a:solidFill>
              </a:defRPr>
            </a:lvl1pPr>
          </a:lstStyle>
          <a:p>
            <a:pPr lvl="0"/>
            <a:r>
              <a:rPr lang="en-US"/>
              <a:t>Secondary title here</a:t>
            </a:r>
          </a:p>
        </p:txBody>
      </p:sp>
    </p:spTree>
    <p:extLst>
      <p:ext uri="{BB962C8B-B14F-4D97-AF65-F5344CB8AC3E}">
        <p14:creationId xmlns:p14="http://schemas.microsoft.com/office/powerpoint/2010/main" val="37530582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6FFAE4F-89D9-2B4F-C70A-991810E7610F}"/>
              </a:ext>
            </a:extLst>
          </p:cNvPr>
          <p:cNvPicPr>
            <a:picLocks noChangeAspect="1"/>
          </p:cNvPicPr>
          <p:nvPr userDrawn="1"/>
        </p:nvPicPr>
        <p:blipFill>
          <a:blip r:embed="rId2"/>
          <a:srcRect/>
          <a:stretch/>
        </p:blipFill>
        <p:spPr>
          <a:xfrm>
            <a:off x="0" y="0"/>
            <a:ext cx="12192000" cy="6858000"/>
          </a:xfrm>
          <a:prstGeom prst="rect">
            <a:avLst/>
          </a:prstGeom>
        </p:spPr>
      </p:pic>
      <p:sp>
        <p:nvSpPr>
          <p:cNvPr id="4" name="Text Placeholder 6">
            <a:extLst>
              <a:ext uri="{FF2B5EF4-FFF2-40B4-BE49-F238E27FC236}">
                <a16:creationId xmlns:a16="http://schemas.microsoft.com/office/drawing/2014/main" id="{EE054A3E-1E69-126E-4A88-4F02B6129533}"/>
              </a:ext>
            </a:extLst>
          </p:cNvPr>
          <p:cNvSpPr>
            <a:spLocks noGrp="1"/>
          </p:cNvSpPr>
          <p:nvPr>
            <p:ph type="body" sz="quarter" idx="11" hasCustomPrompt="1"/>
          </p:nvPr>
        </p:nvSpPr>
        <p:spPr>
          <a:xfrm>
            <a:off x="317500" y="2329215"/>
            <a:ext cx="5602288" cy="1117783"/>
          </a:xfrm>
        </p:spPr>
        <p:txBody>
          <a:bodyPr>
            <a:normAutofit/>
          </a:bodyPr>
          <a:lstStyle>
            <a:lvl1pPr marL="0" indent="0">
              <a:buNone/>
              <a:defRPr sz="4000" b="1">
                <a:solidFill>
                  <a:schemeClr val="bg1"/>
                </a:solidFill>
              </a:defRPr>
            </a:lvl1pPr>
          </a:lstStyle>
          <a:p>
            <a:pPr lvl="0"/>
            <a:r>
              <a:rPr lang="en-US"/>
              <a:t>Title sits here over </a:t>
            </a:r>
            <a:br>
              <a:rPr lang="en-US"/>
            </a:br>
            <a:r>
              <a:rPr lang="en-US"/>
              <a:t>2 lines max.</a:t>
            </a:r>
          </a:p>
        </p:txBody>
      </p:sp>
      <p:sp>
        <p:nvSpPr>
          <p:cNvPr id="5" name="Text Placeholder 6">
            <a:extLst>
              <a:ext uri="{FF2B5EF4-FFF2-40B4-BE49-F238E27FC236}">
                <a16:creationId xmlns:a16="http://schemas.microsoft.com/office/drawing/2014/main" id="{99435C45-2D8B-7A80-B63C-2260EAD28FA0}"/>
              </a:ext>
            </a:extLst>
          </p:cNvPr>
          <p:cNvSpPr>
            <a:spLocks noGrp="1"/>
          </p:cNvSpPr>
          <p:nvPr>
            <p:ph type="body" sz="quarter" idx="12" hasCustomPrompt="1"/>
          </p:nvPr>
        </p:nvSpPr>
        <p:spPr>
          <a:xfrm>
            <a:off x="317500" y="3803801"/>
            <a:ext cx="4581759" cy="1528595"/>
          </a:xfrm>
        </p:spPr>
        <p:txBody>
          <a:bodyPr>
            <a:normAutofit/>
          </a:bodyPr>
          <a:lstStyle>
            <a:lvl1pPr marL="0" indent="0">
              <a:buNone/>
              <a:defRPr sz="2800" b="0">
                <a:solidFill>
                  <a:schemeClr val="bg1"/>
                </a:solidFill>
              </a:defRPr>
            </a:lvl1pPr>
          </a:lstStyle>
          <a:p>
            <a:pPr lvl="0"/>
            <a:r>
              <a:rPr lang="en-US"/>
              <a:t>Secondary title here</a:t>
            </a:r>
          </a:p>
        </p:txBody>
      </p:sp>
    </p:spTree>
    <p:extLst>
      <p:ext uri="{BB962C8B-B14F-4D97-AF65-F5344CB8AC3E}">
        <p14:creationId xmlns:p14="http://schemas.microsoft.com/office/powerpoint/2010/main" val="10354672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6FFAE4F-89D9-2B4F-C70A-991810E7610F}"/>
              </a:ext>
            </a:extLst>
          </p:cNvPr>
          <p:cNvPicPr>
            <a:picLocks noChangeAspect="1"/>
          </p:cNvPicPr>
          <p:nvPr userDrawn="1"/>
        </p:nvPicPr>
        <p:blipFill>
          <a:blip r:embed="rId2"/>
          <a:srcRect/>
          <a:stretch/>
        </p:blipFill>
        <p:spPr>
          <a:xfrm>
            <a:off x="0" y="0"/>
            <a:ext cx="12192000" cy="6858000"/>
          </a:xfrm>
          <a:prstGeom prst="rect">
            <a:avLst/>
          </a:prstGeom>
        </p:spPr>
      </p:pic>
      <p:sp>
        <p:nvSpPr>
          <p:cNvPr id="4" name="Text Placeholder 6">
            <a:extLst>
              <a:ext uri="{FF2B5EF4-FFF2-40B4-BE49-F238E27FC236}">
                <a16:creationId xmlns:a16="http://schemas.microsoft.com/office/drawing/2014/main" id="{0527C5D4-E9F9-37E0-F168-D4E604924E82}"/>
              </a:ext>
            </a:extLst>
          </p:cNvPr>
          <p:cNvSpPr>
            <a:spLocks noGrp="1"/>
          </p:cNvSpPr>
          <p:nvPr>
            <p:ph type="body" sz="quarter" idx="11" hasCustomPrompt="1"/>
          </p:nvPr>
        </p:nvSpPr>
        <p:spPr>
          <a:xfrm>
            <a:off x="317500" y="2329215"/>
            <a:ext cx="5602288" cy="1117783"/>
          </a:xfrm>
        </p:spPr>
        <p:txBody>
          <a:bodyPr>
            <a:normAutofit/>
          </a:bodyPr>
          <a:lstStyle>
            <a:lvl1pPr marL="0" indent="0">
              <a:buNone/>
              <a:defRPr sz="4000" b="1">
                <a:solidFill>
                  <a:schemeClr val="bg1"/>
                </a:solidFill>
              </a:defRPr>
            </a:lvl1pPr>
          </a:lstStyle>
          <a:p>
            <a:pPr lvl="0"/>
            <a:r>
              <a:rPr lang="en-US"/>
              <a:t>Title sits here over </a:t>
            </a:r>
            <a:br>
              <a:rPr lang="en-US"/>
            </a:br>
            <a:r>
              <a:rPr lang="en-US"/>
              <a:t>2 lines max.</a:t>
            </a:r>
          </a:p>
        </p:txBody>
      </p:sp>
      <p:sp>
        <p:nvSpPr>
          <p:cNvPr id="5" name="Text Placeholder 6">
            <a:extLst>
              <a:ext uri="{FF2B5EF4-FFF2-40B4-BE49-F238E27FC236}">
                <a16:creationId xmlns:a16="http://schemas.microsoft.com/office/drawing/2014/main" id="{F8F9063B-8DA3-7F3C-D144-BBFB9E9D76EB}"/>
              </a:ext>
            </a:extLst>
          </p:cNvPr>
          <p:cNvSpPr>
            <a:spLocks noGrp="1"/>
          </p:cNvSpPr>
          <p:nvPr>
            <p:ph type="body" sz="quarter" idx="12" hasCustomPrompt="1"/>
          </p:nvPr>
        </p:nvSpPr>
        <p:spPr>
          <a:xfrm>
            <a:off x="317500" y="3803801"/>
            <a:ext cx="4581759" cy="1528595"/>
          </a:xfrm>
        </p:spPr>
        <p:txBody>
          <a:bodyPr>
            <a:normAutofit/>
          </a:bodyPr>
          <a:lstStyle>
            <a:lvl1pPr marL="0" indent="0">
              <a:buNone/>
              <a:defRPr sz="2800" b="0">
                <a:solidFill>
                  <a:schemeClr val="bg1"/>
                </a:solidFill>
              </a:defRPr>
            </a:lvl1pPr>
          </a:lstStyle>
          <a:p>
            <a:pPr lvl="0"/>
            <a:r>
              <a:rPr lang="en-US"/>
              <a:t>Secondary title here</a:t>
            </a:r>
          </a:p>
        </p:txBody>
      </p:sp>
    </p:spTree>
    <p:extLst>
      <p:ext uri="{BB962C8B-B14F-4D97-AF65-F5344CB8AC3E}">
        <p14:creationId xmlns:p14="http://schemas.microsoft.com/office/powerpoint/2010/main" val="26257763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6FFAE4F-89D9-2B4F-C70A-991810E7610F}"/>
              </a:ext>
            </a:extLst>
          </p:cNvPr>
          <p:cNvPicPr>
            <a:picLocks noChangeAspect="1"/>
          </p:cNvPicPr>
          <p:nvPr userDrawn="1"/>
        </p:nvPicPr>
        <p:blipFill>
          <a:blip r:embed="rId2"/>
          <a:srcRect/>
          <a:stretch/>
        </p:blipFill>
        <p:spPr>
          <a:xfrm>
            <a:off x="0" y="0"/>
            <a:ext cx="12192000" cy="6858000"/>
          </a:xfrm>
          <a:prstGeom prst="rect">
            <a:avLst/>
          </a:prstGeom>
        </p:spPr>
      </p:pic>
      <p:sp>
        <p:nvSpPr>
          <p:cNvPr id="3" name="Text Placeholder 6">
            <a:extLst>
              <a:ext uri="{FF2B5EF4-FFF2-40B4-BE49-F238E27FC236}">
                <a16:creationId xmlns:a16="http://schemas.microsoft.com/office/drawing/2014/main" id="{40629CC5-1842-826F-EBFD-699AB46593EC}"/>
              </a:ext>
            </a:extLst>
          </p:cNvPr>
          <p:cNvSpPr>
            <a:spLocks noGrp="1"/>
          </p:cNvSpPr>
          <p:nvPr>
            <p:ph type="body" sz="quarter" idx="11" hasCustomPrompt="1"/>
          </p:nvPr>
        </p:nvSpPr>
        <p:spPr>
          <a:xfrm>
            <a:off x="317499" y="2870109"/>
            <a:ext cx="8499241" cy="1117783"/>
          </a:xfrm>
        </p:spPr>
        <p:txBody>
          <a:bodyPr anchor="ctr">
            <a:noAutofit/>
          </a:bodyPr>
          <a:lstStyle>
            <a:lvl1pPr marL="0" indent="0">
              <a:buNone/>
              <a:defRPr sz="5000" b="1">
                <a:solidFill>
                  <a:schemeClr val="bg1"/>
                </a:solidFill>
              </a:defRPr>
            </a:lvl1pPr>
          </a:lstStyle>
          <a:p>
            <a:pPr lvl="0"/>
            <a:r>
              <a:rPr lang="en-US"/>
              <a:t>Divider slide title</a:t>
            </a:r>
          </a:p>
        </p:txBody>
      </p:sp>
    </p:spTree>
    <p:extLst>
      <p:ext uri="{BB962C8B-B14F-4D97-AF65-F5344CB8AC3E}">
        <p14:creationId xmlns:p14="http://schemas.microsoft.com/office/powerpoint/2010/main" val="1322051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6FFAE4F-89D9-2B4F-C70A-991810E7610F}"/>
              </a:ext>
            </a:extLst>
          </p:cNvPr>
          <p:cNvPicPr>
            <a:picLocks noChangeAspect="1"/>
          </p:cNvPicPr>
          <p:nvPr userDrawn="1"/>
        </p:nvPicPr>
        <p:blipFill>
          <a:blip r:embed="rId2"/>
          <a:srcRect/>
          <a:stretch/>
        </p:blipFill>
        <p:spPr>
          <a:xfrm>
            <a:off x="0" y="0"/>
            <a:ext cx="12192000" cy="6858000"/>
          </a:xfrm>
          <a:prstGeom prst="rect">
            <a:avLst/>
          </a:prstGeom>
        </p:spPr>
      </p:pic>
      <p:sp>
        <p:nvSpPr>
          <p:cNvPr id="3" name="Text Placeholder 6">
            <a:extLst>
              <a:ext uri="{FF2B5EF4-FFF2-40B4-BE49-F238E27FC236}">
                <a16:creationId xmlns:a16="http://schemas.microsoft.com/office/drawing/2014/main" id="{1CBD9257-B0E9-A862-A13F-898A256C7A4C}"/>
              </a:ext>
            </a:extLst>
          </p:cNvPr>
          <p:cNvSpPr>
            <a:spLocks noGrp="1"/>
          </p:cNvSpPr>
          <p:nvPr>
            <p:ph type="body" sz="quarter" idx="11" hasCustomPrompt="1"/>
          </p:nvPr>
        </p:nvSpPr>
        <p:spPr>
          <a:xfrm>
            <a:off x="317499" y="2870109"/>
            <a:ext cx="8499241" cy="1117783"/>
          </a:xfrm>
        </p:spPr>
        <p:txBody>
          <a:bodyPr anchor="ctr">
            <a:noAutofit/>
          </a:bodyPr>
          <a:lstStyle>
            <a:lvl1pPr marL="0" indent="0">
              <a:buNone/>
              <a:defRPr sz="5000" b="1">
                <a:solidFill>
                  <a:schemeClr val="bg1"/>
                </a:solidFill>
              </a:defRPr>
            </a:lvl1pPr>
          </a:lstStyle>
          <a:p>
            <a:pPr lvl="0"/>
            <a:r>
              <a:rPr lang="en-US"/>
              <a:t>Divider slide title</a:t>
            </a:r>
          </a:p>
        </p:txBody>
      </p:sp>
    </p:spTree>
    <p:extLst>
      <p:ext uri="{BB962C8B-B14F-4D97-AF65-F5344CB8AC3E}">
        <p14:creationId xmlns:p14="http://schemas.microsoft.com/office/powerpoint/2010/main" val="32930757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Plain_green_with value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67EA37-3385-7D10-A2B0-4AA373627D8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31CB476-7A7C-2704-0463-1EE4548FAB78}"/>
              </a:ext>
            </a:extLst>
          </p:cNvPr>
          <p:cNvSpPr>
            <a:spLocks noGrp="1"/>
          </p:cNvSpPr>
          <p:nvPr>
            <p:ph type="title"/>
          </p:nvPr>
        </p:nvSpPr>
        <p:spPr>
          <a:xfrm>
            <a:off x="838200" y="365126"/>
            <a:ext cx="8931442" cy="712904"/>
          </a:xfrm>
        </p:spPr>
        <p:txBody>
          <a:bodyPr anchor="ctr">
            <a:normAutofit/>
          </a:bodyPr>
          <a:lstStyle>
            <a:lvl1pPr>
              <a:defRPr sz="3400" b="1">
                <a:solidFill>
                  <a:schemeClr val="tx2"/>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AC5C031-3B4B-C8AD-EECC-736961C24CF6}"/>
              </a:ext>
            </a:extLst>
          </p:cNvPr>
          <p:cNvSpPr>
            <a:spLocks noGrp="1"/>
          </p:cNvSpPr>
          <p:nvPr>
            <p:ph idx="1"/>
          </p:nvPr>
        </p:nvSpPr>
        <p:spPr>
          <a:xfrm>
            <a:off x="838199" y="1825625"/>
            <a:ext cx="10567737" cy="3633881"/>
          </a:xfrm>
        </p:spPr>
        <p:txBody>
          <a:bodyPr>
            <a:normAutofit/>
          </a:bodyPr>
          <a:lstStyle>
            <a:lvl1pPr marL="0" indent="0">
              <a:buFontTx/>
              <a:buNone/>
              <a:defRPr sz="2200">
                <a:solidFill>
                  <a:schemeClr val="tx1"/>
                </a:solidFill>
              </a:defRPr>
            </a:lvl1pPr>
            <a:lvl2pPr marL="457200" indent="0">
              <a:buFontTx/>
              <a:buNone/>
              <a:defRPr>
                <a:solidFill>
                  <a:schemeClr val="tx1"/>
                </a:solidFill>
              </a:defRPr>
            </a:lvl2pPr>
            <a:lvl3pPr marL="914400" indent="0">
              <a:buFontTx/>
              <a:buNone/>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Tree>
    <p:extLst>
      <p:ext uri="{BB962C8B-B14F-4D97-AF65-F5344CB8AC3E}">
        <p14:creationId xmlns:p14="http://schemas.microsoft.com/office/powerpoint/2010/main" val="17419583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lain_gree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67EA37-3385-7D10-A2B0-4AA373627D87}"/>
              </a:ext>
            </a:extLst>
          </p:cNvPr>
          <p:cNvPicPr>
            <a:picLocks noChangeAspect="1"/>
          </p:cNvPicPr>
          <p:nvPr userDrawn="1"/>
        </p:nvPicPr>
        <p:blipFill>
          <a:blip r:embed="rId2"/>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5EC2A2DC-DB30-D623-9AFE-725026FFFD11}"/>
              </a:ext>
            </a:extLst>
          </p:cNvPr>
          <p:cNvSpPr>
            <a:spLocks noGrp="1"/>
          </p:cNvSpPr>
          <p:nvPr>
            <p:ph type="title"/>
          </p:nvPr>
        </p:nvSpPr>
        <p:spPr>
          <a:xfrm>
            <a:off x="838200" y="365126"/>
            <a:ext cx="8931442" cy="712904"/>
          </a:xfrm>
        </p:spPr>
        <p:txBody>
          <a:bodyPr anchor="ctr">
            <a:normAutofit/>
          </a:bodyPr>
          <a:lstStyle>
            <a:lvl1pPr>
              <a:defRPr sz="3400" b="1">
                <a:solidFill>
                  <a:schemeClr val="tx2"/>
                </a:solidFill>
              </a:defRPr>
            </a:lvl1pPr>
          </a:lstStyle>
          <a:p>
            <a:r>
              <a:rPr lang="en-GB"/>
              <a:t>Click to edit Master title style</a:t>
            </a:r>
            <a:endParaRPr lang="en-US"/>
          </a:p>
        </p:txBody>
      </p:sp>
      <p:sp>
        <p:nvSpPr>
          <p:cNvPr id="5" name="Content Placeholder 2">
            <a:extLst>
              <a:ext uri="{FF2B5EF4-FFF2-40B4-BE49-F238E27FC236}">
                <a16:creationId xmlns:a16="http://schemas.microsoft.com/office/drawing/2014/main" id="{F0DC68AA-874D-C2D0-C929-8331A8661893}"/>
              </a:ext>
            </a:extLst>
          </p:cNvPr>
          <p:cNvSpPr>
            <a:spLocks noGrp="1"/>
          </p:cNvSpPr>
          <p:nvPr>
            <p:ph idx="1"/>
          </p:nvPr>
        </p:nvSpPr>
        <p:spPr>
          <a:xfrm>
            <a:off x="838199" y="1825625"/>
            <a:ext cx="10567737" cy="4228666"/>
          </a:xfrm>
        </p:spPr>
        <p:txBody>
          <a:bodyPr>
            <a:normAutofit/>
          </a:bodyPr>
          <a:lstStyle>
            <a:lvl1pPr marL="0" indent="0">
              <a:buFontTx/>
              <a:buNone/>
              <a:defRPr sz="2200">
                <a:solidFill>
                  <a:schemeClr val="tx1"/>
                </a:solidFill>
              </a:defRPr>
            </a:lvl1pPr>
            <a:lvl2pPr marL="457200" indent="0">
              <a:buFontTx/>
              <a:buNone/>
              <a:defRPr>
                <a:solidFill>
                  <a:schemeClr val="tx1"/>
                </a:solidFill>
              </a:defRPr>
            </a:lvl2pPr>
            <a:lvl3pPr marL="914400" indent="0">
              <a:buFontTx/>
              <a:buNone/>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p:txBody>
      </p:sp>
    </p:spTree>
    <p:extLst>
      <p:ext uri="{BB962C8B-B14F-4D97-AF65-F5344CB8AC3E}">
        <p14:creationId xmlns:p14="http://schemas.microsoft.com/office/powerpoint/2010/main" val="6442888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52767A-D3FC-1CF2-D57C-B052BF99BD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ADF7E67-D43B-0618-3238-24D906DE7F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6379553-477B-F7E7-D034-FB972B17E0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42D06C-0539-FB4C-A8B8-B527F5C217F4}" type="datetimeFigureOut">
              <a:rPr lang="en-US" smtClean="0"/>
              <a:t>3/19/2025</a:t>
            </a:fld>
            <a:endParaRPr lang="en-US"/>
          </a:p>
        </p:txBody>
      </p:sp>
      <p:sp>
        <p:nvSpPr>
          <p:cNvPr id="5" name="Footer Placeholder 4">
            <a:extLst>
              <a:ext uri="{FF2B5EF4-FFF2-40B4-BE49-F238E27FC236}">
                <a16:creationId xmlns:a16="http://schemas.microsoft.com/office/drawing/2014/main" id="{B6421001-FF87-1FF9-8F8A-649339FD7C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3BBC25-B151-B199-5850-B8153D0BDF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F73E95-FBFE-4A4A-8939-8BE46EDC1403}" type="slidenum">
              <a:rPr lang="en-US" smtClean="0"/>
              <a:t>‹#›</a:t>
            </a:fld>
            <a:endParaRPr lang="en-US"/>
          </a:p>
        </p:txBody>
      </p:sp>
    </p:spTree>
    <p:extLst>
      <p:ext uri="{BB962C8B-B14F-4D97-AF65-F5344CB8AC3E}">
        <p14:creationId xmlns:p14="http://schemas.microsoft.com/office/powerpoint/2010/main" val="3515906322"/>
      </p:ext>
    </p:extLst>
  </p:cSld>
  <p:clrMap bg1="lt1" tx1="dk1" bg2="lt2" tx2="dk2" accent1="accent1" accent2="accent2" accent3="accent3" accent4="accent4" accent5="accent5" accent6="accent6" hlink="hlink" folHlink="folHlink"/>
  <p:sldLayoutIdLst>
    <p:sldLayoutId id="2147483668" r:id="rId1"/>
    <p:sldLayoutId id="2147483649" r:id="rId2"/>
    <p:sldLayoutId id="2147483660" r:id="rId3"/>
    <p:sldLayoutId id="2147483661" r:id="rId4"/>
    <p:sldLayoutId id="2147483662" r:id="rId5"/>
    <p:sldLayoutId id="2147483663" r:id="rId6"/>
    <p:sldLayoutId id="2147483664" r:id="rId7"/>
    <p:sldLayoutId id="2147483650" r:id="rId8"/>
    <p:sldLayoutId id="2147483665" r:id="rId9"/>
    <p:sldLayoutId id="2147483666" r:id="rId10"/>
    <p:sldLayoutId id="2147483667"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3.pn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3.pn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29E4A64-92C6-2A78-D4B9-3ED21D885575}"/>
              </a:ext>
            </a:extLst>
          </p:cNvPr>
          <p:cNvSpPr>
            <a:spLocks noGrp="1"/>
          </p:cNvSpPr>
          <p:nvPr>
            <p:ph type="body" sz="quarter" idx="11"/>
          </p:nvPr>
        </p:nvSpPr>
        <p:spPr>
          <a:xfrm>
            <a:off x="514270" y="1634734"/>
            <a:ext cx="8641674" cy="1117783"/>
          </a:xfrm>
        </p:spPr>
        <p:txBody>
          <a:bodyPr>
            <a:normAutofit/>
          </a:bodyPr>
          <a:lstStyle/>
          <a:p>
            <a:r>
              <a:rPr lang="en-US"/>
              <a:t>Trauma Informed Practice </a:t>
            </a:r>
          </a:p>
          <a:p>
            <a:r>
              <a:rPr lang="en-US" sz="2000"/>
              <a:t> Why, What &amp; How this matters!</a:t>
            </a:r>
          </a:p>
        </p:txBody>
      </p:sp>
      <p:sp>
        <p:nvSpPr>
          <p:cNvPr id="5" name="Text Placeholder 4">
            <a:extLst>
              <a:ext uri="{FF2B5EF4-FFF2-40B4-BE49-F238E27FC236}">
                <a16:creationId xmlns:a16="http://schemas.microsoft.com/office/drawing/2014/main" id="{3538B4DE-3210-9713-C0BD-03BCCF03D47E}"/>
              </a:ext>
            </a:extLst>
          </p:cNvPr>
          <p:cNvSpPr>
            <a:spLocks noGrp="1"/>
          </p:cNvSpPr>
          <p:nvPr>
            <p:ph type="body" sz="quarter" idx="12"/>
          </p:nvPr>
        </p:nvSpPr>
        <p:spPr>
          <a:xfrm>
            <a:off x="601365" y="3716311"/>
            <a:ext cx="4581759" cy="3243333"/>
          </a:xfrm>
        </p:spPr>
        <p:txBody>
          <a:bodyPr vert="horz" lIns="91440" tIns="45720" rIns="91440" bIns="45720" rtlCol="0" anchor="t">
            <a:normAutofit/>
          </a:bodyPr>
          <a:lstStyle/>
          <a:p>
            <a:r>
              <a:rPr lang="en-US" sz="1400" dirty="0"/>
              <a:t>Angela Sheridan </a:t>
            </a:r>
          </a:p>
          <a:p>
            <a:endParaRPr lang="en-US" sz="1400" dirty="0"/>
          </a:p>
        </p:txBody>
      </p:sp>
      <p:pic>
        <p:nvPicPr>
          <p:cNvPr id="12" name="Picture 11">
            <a:extLst>
              <a:ext uri="{FF2B5EF4-FFF2-40B4-BE49-F238E27FC236}">
                <a16:creationId xmlns:a16="http://schemas.microsoft.com/office/drawing/2014/main" id="{DEC25267-7B00-7E89-C0D5-DA954CFF8741}"/>
              </a:ext>
            </a:extLst>
          </p:cNvPr>
          <p:cNvPicPr>
            <a:picLocks noChangeAspect="1"/>
          </p:cNvPicPr>
          <p:nvPr/>
        </p:nvPicPr>
        <p:blipFill>
          <a:blip r:embed="rId3"/>
          <a:stretch>
            <a:fillRect/>
          </a:stretch>
        </p:blipFill>
        <p:spPr>
          <a:xfrm>
            <a:off x="7856589" y="5052331"/>
            <a:ext cx="4335411" cy="3065001"/>
          </a:xfrm>
          <a:prstGeom prst="rect">
            <a:avLst/>
          </a:prstGeom>
        </p:spPr>
      </p:pic>
    </p:spTree>
    <p:extLst>
      <p:ext uri="{BB962C8B-B14F-4D97-AF65-F5344CB8AC3E}">
        <p14:creationId xmlns:p14="http://schemas.microsoft.com/office/powerpoint/2010/main" val="1019252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0B1E9-E564-6222-34AE-460098350AF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862A50A-07CF-F578-1EFD-2B77FE19B0C2}"/>
              </a:ext>
            </a:extLst>
          </p:cNvPr>
          <p:cNvSpPr txBox="1"/>
          <p:nvPr/>
        </p:nvSpPr>
        <p:spPr>
          <a:xfrm>
            <a:off x="4357991" y="6400800"/>
            <a:ext cx="10019490" cy="369332"/>
          </a:xfrm>
          <a:prstGeom prst="rect">
            <a:avLst/>
          </a:prstGeom>
          <a:noFill/>
        </p:spPr>
        <p:txBody>
          <a:bodyPr wrap="square" rtlCol="0">
            <a:spAutoFit/>
          </a:bodyPr>
          <a:lstStyle/>
          <a:p>
            <a:r>
              <a:rPr lang="en-US" b="1">
                <a:solidFill>
                  <a:schemeClr val="bg1"/>
                </a:solidFill>
                <a:latin typeface="Aptos Black" panose="020B0004020202020204" pitchFamily="34" charset="0"/>
              </a:rPr>
              <a:t>Our Values: OPEN &amp; HONEST   INNOVATIVE    RESPECTFUL  SUPPORTIVE  </a:t>
            </a:r>
            <a:endParaRPr lang="en-GB" b="1">
              <a:solidFill>
                <a:schemeClr val="bg1"/>
              </a:solidFill>
              <a:latin typeface="Aptos Black" panose="020B0004020202020204" pitchFamily="34" charset="0"/>
            </a:endParaRPr>
          </a:p>
        </p:txBody>
      </p:sp>
      <p:cxnSp>
        <p:nvCxnSpPr>
          <p:cNvPr id="6" name="Straight Connector 5">
            <a:extLst>
              <a:ext uri="{FF2B5EF4-FFF2-40B4-BE49-F238E27FC236}">
                <a16:creationId xmlns:a16="http://schemas.microsoft.com/office/drawing/2014/main" id="{AEAD799C-54CE-EA06-7EFF-4D125DE62935}"/>
              </a:ext>
            </a:extLst>
          </p:cNvPr>
          <p:cNvCxnSpPr/>
          <p:nvPr/>
        </p:nvCxnSpPr>
        <p:spPr>
          <a:xfrm>
            <a:off x="7577846" y="6434687"/>
            <a:ext cx="0" cy="30155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FDB30D7-092B-6841-283C-045EAFD38D87}"/>
              </a:ext>
            </a:extLst>
          </p:cNvPr>
          <p:cNvCxnSpPr/>
          <p:nvPr/>
        </p:nvCxnSpPr>
        <p:spPr>
          <a:xfrm>
            <a:off x="10531812" y="6434687"/>
            <a:ext cx="0" cy="30155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A8DD46F-02D4-76DD-3266-9A93B36E4DB6}"/>
              </a:ext>
            </a:extLst>
          </p:cNvPr>
          <p:cNvCxnSpPr/>
          <p:nvPr/>
        </p:nvCxnSpPr>
        <p:spPr>
          <a:xfrm>
            <a:off x="9040238" y="6434687"/>
            <a:ext cx="0" cy="30155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FB060C5-8AB5-567C-0EC3-92877B3CD3ED}"/>
              </a:ext>
            </a:extLst>
          </p:cNvPr>
          <p:cNvSpPr txBox="1"/>
          <p:nvPr/>
        </p:nvSpPr>
        <p:spPr>
          <a:xfrm>
            <a:off x="870127" y="2715772"/>
            <a:ext cx="780331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b="1">
                <a:solidFill>
                  <a:schemeClr val="bg1"/>
                </a:solidFill>
                <a:cs typeface="Arial"/>
              </a:rPr>
              <a:t>WHAT?</a:t>
            </a:r>
          </a:p>
        </p:txBody>
      </p:sp>
      <p:pic>
        <p:nvPicPr>
          <p:cNvPr id="4" name="Picture 3" descr="A person standing next to a question mark&#10;&#10;AI-generated content may be incorrect.">
            <a:extLst>
              <a:ext uri="{FF2B5EF4-FFF2-40B4-BE49-F238E27FC236}">
                <a16:creationId xmlns:a16="http://schemas.microsoft.com/office/drawing/2014/main" id="{F3D35670-CC76-2C34-84FB-1823FB0959E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733" b="90788" l="2219" r="89941">
                        <a14:foregroundMark x1="14941" y1="17124" x2="44379" y2="11777"/>
                        <a14:foregroundMark x1="44379" y1="11777" x2="83629" y2="14776"/>
                        <a14:foregroundMark x1="83629" y1="14776" x2="73471" y2="24928"/>
                        <a14:foregroundMark x1="40434" y1="4733" x2="23225" y2="7262"/>
                        <a14:foregroundMark x1="8432" y1="16113" x2="8432" y2="16113"/>
                        <a14:foregroundMark x1="7396" y1="24675" x2="7396" y2="24675"/>
                        <a14:foregroundMark x1="2219" y1="21640" x2="2219" y2="21640"/>
                        <a14:foregroundMark x1="72436" y1="39559" x2="78994" y2="84718"/>
                        <a14:foregroundMark x1="65237" y1="89776" x2="72781" y2="30744"/>
                        <a14:foregroundMark x1="83136" y1="44111" x2="60404" y2="43858"/>
                        <a14:foregroundMark x1="72436" y1="27710" x2="72436" y2="27710"/>
                        <a14:foregroundMark x1="84862" y1="42088" x2="84862" y2="42088"/>
                        <a14:foregroundMark x1="57643" y1="48121" x2="57643" y2="48121"/>
                        <a14:foregroundMark x1="57643" y1="48121" x2="57643" y2="48121"/>
                        <a14:foregroundMark x1="56953" y1="43353" x2="56953" y2="43353"/>
                        <a14:foregroundMark x1="64201" y1="63764" x2="64201" y2="63764"/>
                        <a14:foregroundMark x1="82101" y1="87753" x2="82101" y2="87753"/>
                        <a14:foregroundMark x1="80720" y1="88764" x2="80720" y2="88764"/>
                        <a14:foregroundMark x1="80030" y1="86994" x2="80030" y2="86994"/>
                        <a14:foregroundMark x1="79684" y1="81431" x2="79684" y2="90029"/>
                        <a14:foregroundMark x1="83826" y1="88259" x2="76923" y2="89523"/>
                        <a14:foregroundMark x1="78649" y1="90788" x2="83481" y2="90535"/>
                        <a14:foregroundMark x1="50740" y1="21351" x2="50740" y2="21351"/>
                        <a14:foregroundMark x1="14596" y1="25867" x2="14596" y2="25867"/>
                        <a14:foregroundMark x1="25986" y1="27384" x2="25986" y2="27384"/>
                      </a14:backgroundRemoval>
                    </a14:imgEffect>
                  </a14:imgLayer>
                </a14:imgProps>
              </a:ext>
            </a:extLst>
          </a:blip>
          <a:stretch>
            <a:fillRect/>
          </a:stretch>
        </p:blipFill>
        <p:spPr>
          <a:xfrm>
            <a:off x="6674783" y="1723633"/>
            <a:ext cx="2886662" cy="3939980"/>
          </a:xfrm>
          <a:prstGeom prst="rect">
            <a:avLst/>
          </a:prstGeom>
        </p:spPr>
      </p:pic>
    </p:spTree>
    <p:extLst>
      <p:ext uri="{BB962C8B-B14F-4D97-AF65-F5344CB8AC3E}">
        <p14:creationId xmlns:p14="http://schemas.microsoft.com/office/powerpoint/2010/main" val="42541263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B0921-57CD-A8EB-7864-487F4829C118}"/>
            </a:ext>
          </a:extLst>
        </p:cNvPr>
        <p:cNvGrpSpPr/>
        <p:nvPr/>
      </p:nvGrpSpPr>
      <p:grpSpPr>
        <a:xfrm>
          <a:off x="0" y="0"/>
          <a:ext cx="0" cy="0"/>
          <a:chOff x="0" y="0"/>
          <a:chExt cx="0" cy="0"/>
        </a:xfrm>
      </p:grpSpPr>
      <p:pic>
        <p:nvPicPr>
          <p:cNvPr id="4" name="Content Placeholder 4" descr="A black background with grey text&#10;&#10;AI-generated content may be incorrect.">
            <a:extLst>
              <a:ext uri="{FF2B5EF4-FFF2-40B4-BE49-F238E27FC236}">
                <a16:creationId xmlns:a16="http://schemas.microsoft.com/office/drawing/2014/main" id="{195712E0-9DD3-FB62-97A1-2466E80C5EC4}"/>
              </a:ext>
            </a:extLst>
          </p:cNvPr>
          <p:cNvPicPr>
            <a:picLocks noChangeAspect="1"/>
          </p:cNvPicPr>
          <p:nvPr/>
        </p:nvPicPr>
        <p:blipFill>
          <a:blip r:embed="rId3"/>
          <a:stretch>
            <a:fillRect/>
          </a:stretch>
        </p:blipFill>
        <p:spPr>
          <a:xfrm>
            <a:off x="10394929" y="237686"/>
            <a:ext cx="1469153" cy="569710"/>
          </a:xfrm>
          <a:prstGeom prst="rect">
            <a:avLst/>
          </a:prstGeom>
        </p:spPr>
      </p:pic>
      <p:sp>
        <p:nvSpPr>
          <p:cNvPr id="3" name="TextBox 2">
            <a:extLst>
              <a:ext uri="{FF2B5EF4-FFF2-40B4-BE49-F238E27FC236}">
                <a16:creationId xmlns:a16="http://schemas.microsoft.com/office/drawing/2014/main" id="{3AB61DA2-0068-67BB-2726-4CA061F32D68}"/>
              </a:ext>
            </a:extLst>
          </p:cNvPr>
          <p:cNvSpPr txBox="1"/>
          <p:nvPr/>
        </p:nvSpPr>
        <p:spPr>
          <a:xfrm>
            <a:off x="139503" y="2148"/>
            <a:ext cx="9895951" cy="103366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a:solidFill>
                  <a:schemeClr val="accent1"/>
                </a:solidFill>
                <a:latin typeface="+mj-lt"/>
                <a:ea typeface="+mj-ea"/>
                <a:cs typeface="Arial"/>
              </a:rPr>
              <a:t>What is trauma?</a:t>
            </a:r>
            <a:endParaRPr lang="en-US" sz="2800" b="1" kern="1200">
              <a:solidFill>
                <a:schemeClr val="accent1"/>
              </a:solidFill>
              <a:latin typeface="+mj-lt"/>
              <a:ea typeface="+mj-ea"/>
              <a:cs typeface="+mj-cs"/>
            </a:endParaRPr>
          </a:p>
        </p:txBody>
      </p:sp>
      <p:graphicFrame>
        <p:nvGraphicFramePr>
          <p:cNvPr id="12" name="Diagram 11">
            <a:extLst>
              <a:ext uri="{FF2B5EF4-FFF2-40B4-BE49-F238E27FC236}">
                <a16:creationId xmlns:a16="http://schemas.microsoft.com/office/drawing/2014/main" id="{C9611274-ED86-5CFE-E0AF-4735831A7B3A}"/>
              </a:ext>
            </a:extLst>
          </p:cNvPr>
          <p:cNvGraphicFramePr/>
          <p:nvPr>
            <p:extLst>
              <p:ext uri="{D42A27DB-BD31-4B8C-83A1-F6EECF244321}">
                <p14:modId xmlns:p14="http://schemas.microsoft.com/office/powerpoint/2010/main" val="625554825"/>
              </p:ext>
            </p:extLst>
          </p:nvPr>
        </p:nvGraphicFramePr>
        <p:xfrm>
          <a:off x="-889198" y="-2148"/>
          <a:ext cx="10744397"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712379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F2C42D-9327-B04C-DF51-5FAEDA081016}"/>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50B5153-94FE-6CCA-EDC4-32777D283587}"/>
              </a:ext>
            </a:extLst>
          </p:cNvPr>
          <p:cNvSpPr txBox="1"/>
          <p:nvPr/>
        </p:nvSpPr>
        <p:spPr>
          <a:xfrm>
            <a:off x="139503" y="2148"/>
            <a:ext cx="9895951" cy="103366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a:solidFill>
                  <a:schemeClr val="accent1"/>
                </a:solidFill>
                <a:latin typeface="+mj-lt"/>
                <a:ea typeface="+mj-ea"/>
                <a:cs typeface="Arial"/>
              </a:rPr>
              <a:t>What is the College’s journey?</a:t>
            </a:r>
            <a:endParaRPr lang="en-US" sz="2800" b="1" kern="1200">
              <a:solidFill>
                <a:schemeClr val="accent1"/>
              </a:solidFill>
              <a:latin typeface="+mj-lt"/>
              <a:ea typeface="+mj-ea"/>
              <a:cs typeface="+mj-cs"/>
            </a:endParaRPr>
          </a:p>
        </p:txBody>
      </p:sp>
      <p:pic>
        <p:nvPicPr>
          <p:cNvPr id="8" name="Picture 7" descr="A mountain range with text overlay&#10;&#10;AI-generated content may be incorrect.">
            <a:extLst>
              <a:ext uri="{FF2B5EF4-FFF2-40B4-BE49-F238E27FC236}">
                <a16:creationId xmlns:a16="http://schemas.microsoft.com/office/drawing/2014/main" id="{29384513-EE82-7032-496D-DC93ED8BDD4D}"/>
              </a:ext>
            </a:extLst>
          </p:cNvPr>
          <p:cNvPicPr>
            <a:picLocks noChangeAspect="1"/>
          </p:cNvPicPr>
          <p:nvPr/>
        </p:nvPicPr>
        <p:blipFill>
          <a:blip r:embed="rId3"/>
          <a:stretch>
            <a:fillRect/>
          </a:stretch>
        </p:blipFill>
        <p:spPr>
          <a:xfrm>
            <a:off x="1165190" y="1606591"/>
            <a:ext cx="3922288" cy="3425256"/>
          </a:xfrm>
          <a:prstGeom prst="rect">
            <a:avLst/>
          </a:prstGeom>
        </p:spPr>
      </p:pic>
      <p:pic>
        <p:nvPicPr>
          <p:cNvPr id="10" name="Picture 9" descr="A circular blue and white text&#10;&#10;AI-generated content may be incorrect.">
            <a:extLst>
              <a:ext uri="{FF2B5EF4-FFF2-40B4-BE49-F238E27FC236}">
                <a16:creationId xmlns:a16="http://schemas.microsoft.com/office/drawing/2014/main" id="{D839E319-90D1-55E5-B13E-50E31632FF04}"/>
              </a:ext>
            </a:extLst>
          </p:cNvPr>
          <p:cNvPicPr>
            <a:picLocks noChangeAspect="1"/>
          </p:cNvPicPr>
          <p:nvPr/>
        </p:nvPicPr>
        <p:blipFill>
          <a:blip r:embed="rId4"/>
          <a:stretch>
            <a:fillRect/>
          </a:stretch>
        </p:blipFill>
        <p:spPr>
          <a:xfrm>
            <a:off x="5456429" y="1450707"/>
            <a:ext cx="4176287" cy="3737024"/>
          </a:xfrm>
          <a:prstGeom prst="rect">
            <a:avLst/>
          </a:prstGeom>
        </p:spPr>
      </p:pic>
    </p:spTree>
    <p:extLst>
      <p:ext uri="{BB962C8B-B14F-4D97-AF65-F5344CB8AC3E}">
        <p14:creationId xmlns:p14="http://schemas.microsoft.com/office/powerpoint/2010/main" val="244861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08B2F-AA00-7C0A-894A-646EBA32F7B2}"/>
            </a:ext>
          </a:extLst>
        </p:cNvPr>
        <p:cNvGrpSpPr/>
        <p:nvPr/>
      </p:nvGrpSpPr>
      <p:grpSpPr>
        <a:xfrm>
          <a:off x="0" y="0"/>
          <a:ext cx="0" cy="0"/>
          <a:chOff x="0" y="0"/>
          <a:chExt cx="0" cy="0"/>
        </a:xfrm>
      </p:grpSpPr>
      <p:pic>
        <p:nvPicPr>
          <p:cNvPr id="4" name="Content Placeholder 4" descr="A black background with grey text&#10;&#10;AI-generated content may be incorrect.">
            <a:extLst>
              <a:ext uri="{FF2B5EF4-FFF2-40B4-BE49-F238E27FC236}">
                <a16:creationId xmlns:a16="http://schemas.microsoft.com/office/drawing/2014/main" id="{7F5E2D5A-1A20-4C4F-BE6C-863D21E1F13E}"/>
              </a:ext>
            </a:extLst>
          </p:cNvPr>
          <p:cNvPicPr>
            <a:picLocks noChangeAspect="1"/>
          </p:cNvPicPr>
          <p:nvPr/>
        </p:nvPicPr>
        <p:blipFill>
          <a:blip r:embed="rId3"/>
          <a:stretch>
            <a:fillRect/>
          </a:stretch>
        </p:blipFill>
        <p:spPr>
          <a:xfrm>
            <a:off x="10394929" y="237686"/>
            <a:ext cx="1469153" cy="569710"/>
          </a:xfrm>
          <a:prstGeom prst="rect">
            <a:avLst/>
          </a:prstGeom>
        </p:spPr>
      </p:pic>
      <p:pic>
        <p:nvPicPr>
          <p:cNvPr id="12" name="Picture 11">
            <a:extLst>
              <a:ext uri="{FF2B5EF4-FFF2-40B4-BE49-F238E27FC236}">
                <a16:creationId xmlns:a16="http://schemas.microsoft.com/office/drawing/2014/main" id="{68252E8B-29A2-60F5-1808-8E373E23AD23}"/>
              </a:ext>
            </a:extLst>
          </p:cNvPr>
          <p:cNvPicPr>
            <a:picLocks noChangeAspect="1"/>
          </p:cNvPicPr>
          <p:nvPr/>
        </p:nvPicPr>
        <p:blipFill>
          <a:blip r:embed="rId4"/>
          <a:stretch>
            <a:fillRect/>
          </a:stretch>
        </p:blipFill>
        <p:spPr>
          <a:xfrm>
            <a:off x="384308" y="522541"/>
            <a:ext cx="3231372" cy="1907923"/>
          </a:xfrm>
          <a:prstGeom prst="rect">
            <a:avLst/>
          </a:prstGeom>
        </p:spPr>
      </p:pic>
      <p:pic>
        <p:nvPicPr>
          <p:cNvPr id="2" name="Picture 1">
            <a:extLst>
              <a:ext uri="{FF2B5EF4-FFF2-40B4-BE49-F238E27FC236}">
                <a16:creationId xmlns:a16="http://schemas.microsoft.com/office/drawing/2014/main" id="{CB661577-F255-FBE3-26A3-83AE06A0C821}"/>
              </a:ext>
            </a:extLst>
          </p:cNvPr>
          <p:cNvPicPr>
            <a:picLocks noChangeAspect="1"/>
          </p:cNvPicPr>
          <p:nvPr/>
        </p:nvPicPr>
        <p:blipFill>
          <a:blip r:embed="rId5"/>
          <a:stretch>
            <a:fillRect/>
          </a:stretch>
        </p:blipFill>
        <p:spPr>
          <a:xfrm>
            <a:off x="286166" y="2612051"/>
            <a:ext cx="3332617" cy="1907923"/>
          </a:xfrm>
          <a:prstGeom prst="rect">
            <a:avLst/>
          </a:prstGeom>
        </p:spPr>
      </p:pic>
      <p:pic>
        <p:nvPicPr>
          <p:cNvPr id="9" name="Picture 8">
            <a:extLst>
              <a:ext uri="{FF2B5EF4-FFF2-40B4-BE49-F238E27FC236}">
                <a16:creationId xmlns:a16="http://schemas.microsoft.com/office/drawing/2014/main" id="{8DE13D63-ECD6-9293-A4B3-7C219E30A55E}"/>
              </a:ext>
            </a:extLst>
          </p:cNvPr>
          <p:cNvPicPr>
            <a:picLocks noChangeAspect="1"/>
          </p:cNvPicPr>
          <p:nvPr/>
        </p:nvPicPr>
        <p:blipFill>
          <a:blip r:embed="rId6"/>
          <a:stretch>
            <a:fillRect/>
          </a:stretch>
        </p:blipFill>
        <p:spPr>
          <a:xfrm>
            <a:off x="286166" y="4701561"/>
            <a:ext cx="3329514" cy="1502916"/>
          </a:xfrm>
          <a:prstGeom prst="rect">
            <a:avLst/>
          </a:prstGeom>
        </p:spPr>
      </p:pic>
      <p:sp>
        <p:nvSpPr>
          <p:cNvPr id="7" name="Subtitle 2">
            <a:extLst>
              <a:ext uri="{FF2B5EF4-FFF2-40B4-BE49-F238E27FC236}">
                <a16:creationId xmlns:a16="http://schemas.microsoft.com/office/drawing/2014/main" id="{1C7DB18E-3779-6993-A961-37EDAD88EB17}"/>
              </a:ext>
            </a:extLst>
          </p:cNvPr>
          <p:cNvSpPr>
            <a:spLocks noGrp="1"/>
          </p:cNvSpPr>
          <p:nvPr>
            <p:ph idx="1"/>
          </p:nvPr>
        </p:nvSpPr>
        <p:spPr>
          <a:xfrm>
            <a:off x="4359014" y="807396"/>
            <a:ext cx="7448678" cy="6616854"/>
          </a:xfrm>
        </p:spPr>
        <p:txBody>
          <a:bodyPr anchor="t">
            <a:normAutofit/>
          </a:bodyPr>
          <a:lstStyle/>
          <a:p>
            <a:pPr marL="0" lvl="2" indent="0">
              <a:buNone/>
            </a:pPr>
            <a:endParaRPr lang="en-GB" sz="1600" b="1">
              <a:latin typeface="Aptos Display"/>
              <a:ea typeface="Microsoft JhengHei UI Light" panose="020B0304030504040204" pitchFamily="34" charset="-120"/>
              <a:cs typeface="Arial" panose="020B0604020202020204" pitchFamily="34" charset="0"/>
            </a:endParaRPr>
          </a:p>
          <a:p>
            <a:pPr marL="0" lvl="2" indent="0">
              <a:buNone/>
            </a:pPr>
            <a:r>
              <a:rPr lang="en-GB" sz="1600" b="1">
                <a:solidFill>
                  <a:schemeClr val="tx2"/>
                </a:solidFill>
                <a:latin typeface="Aptos Display"/>
              </a:rPr>
              <a:t>The Problem…</a:t>
            </a:r>
            <a:r>
              <a:rPr lang="en-GB" sz="1600">
                <a:solidFill>
                  <a:schemeClr val="tx2"/>
                </a:solidFill>
                <a:latin typeface="Aptos Display"/>
              </a:rPr>
              <a:t> </a:t>
            </a:r>
            <a:endParaRPr lang="en-GB" sz="1600">
              <a:solidFill>
                <a:schemeClr val="tx2"/>
              </a:solidFill>
              <a:latin typeface="Aptos Display"/>
              <a:cs typeface="Arial"/>
            </a:endParaRPr>
          </a:p>
          <a:p>
            <a:pPr marL="0" lvl="2" indent="0">
              <a:buNone/>
            </a:pPr>
            <a:r>
              <a:rPr lang="en-GB" sz="1600">
                <a:latin typeface="Aptos Display"/>
              </a:rPr>
              <a:t>To address the inconsistent awareness, understanding, and acceptance of how trauma and/or adversity can affect individuals and organisations (staff, students, college), and how it can often impact educational outcomes, wellbeing, and culture, limiting a person and/or organisations  ability to reach their </a:t>
            </a:r>
            <a:r>
              <a:rPr lang="en-GB" sz="1600" b="1">
                <a:latin typeface="Aptos Display"/>
              </a:rPr>
              <a:t>full  potential</a:t>
            </a:r>
            <a:endParaRPr lang="en-GB" sz="1600" b="1">
              <a:latin typeface="Aptos Display"/>
              <a:cs typeface="Arial"/>
            </a:endParaRPr>
          </a:p>
          <a:p>
            <a:pPr marL="0" lvl="2" indent="0">
              <a:buNone/>
            </a:pPr>
            <a:endParaRPr lang="en-GB" sz="1600">
              <a:effectLst/>
              <a:latin typeface="Aptos Display"/>
              <a:ea typeface="Calibri" panose="020F0502020204030204" pitchFamily="34" charset="0"/>
              <a:cs typeface="Arial" panose="020B0604020202020204" pitchFamily="34" charset="0"/>
            </a:endParaRPr>
          </a:p>
          <a:p>
            <a:pPr marL="0" lvl="2" indent="0">
              <a:buNone/>
            </a:pPr>
            <a:r>
              <a:rPr lang="en-US" sz="1600" b="1">
                <a:solidFill>
                  <a:schemeClr val="tx2"/>
                </a:solidFill>
                <a:latin typeface="Aptos Display"/>
              </a:rPr>
              <a:t>The Need…</a:t>
            </a:r>
          </a:p>
          <a:p>
            <a:pPr marL="0" lvl="2"/>
            <a:r>
              <a:rPr lang="en-US" sz="1600">
                <a:latin typeface="Aptos Display"/>
              </a:rPr>
              <a:t>We are all human and organisations can be traumatized too, due to  </a:t>
            </a:r>
            <a:r>
              <a:rPr lang="en-GB" sz="1600">
                <a:effectLst/>
                <a:latin typeface="Aptos Display"/>
                <a:ea typeface="Calibri"/>
                <a:cs typeface="Arial"/>
              </a:rPr>
              <a:t>trauma and/or diversity deeply affecting human functioning, leaving many staff, students, and departments feeling </a:t>
            </a:r>
            <a:r>
              <a:rPr lang="en-GB" sz="1600" b="1">
                <a:effectLst/>
                <a:latin typeface="Aptos Display"/>
                <a:ea typeface="Calibri"/>
                <a:cs typeface="Arial"/>
              </a:rPr>
              <a:t>disempowered </a:t>
            </a:r>
            <a:endParaRPr lang="en-GB" sz="1600" b="1">
              <a:effectLst/>
              <a:latin typeface="Aptos Display"/>
              <a:ea typeface="Calibri" panose="020F0502020204030204" pitchFamily="34" charset="0"/>
              <a:cs typeface="Arial" panose="020B0604020202020204" pitchFamily="34" charset="0"/>
            </a:endParaRPr>
          </a:p>
          <a:p>
            <a:pPr marL="0" lvl="2"/>
            <a:endParaRPr lang="en-GB" sz="1600">
              <a:latin typeface="Aptos Display"/>
              <a:ea typeface="Calibri"/>
              <a:cs typeface="Arial"/>
            </a:endParaRPr>
          </a:p>
          <a:p>
            <a:pPr marL="0" lvl="2" indent="0">
              <a:buNone/>
            </a:pPr>
            <a:r>
              <a:rPr lang="en-GB" sz="1600" b="1">
                <a:solidFill>
                  <a:schemeClr val="tx2"/>
                </a:solidFill>
                <a:effectLst/>
                <a:latin typeface="Aptos Display"/>
                <a:ea typeface="Calibri"/>
                <a:cs typeface="Arial"/>
              </a:rPr>
              <a:t>Potential Impact…</a:t>
            </a:r>
            <a:r>
              <a:rPr lang="en-GB" sz="1600" b="1">
                <a:effectLst/>
                <a:latin typeface="Aptos Display"/>
                <a:ea typeface="Calibri"/>
                <a:cs typeface="Arial"/>
              </a:rPr>
              <a:t> </a:t>
            </a:r>
          </a:p>
          <a:p>
            <a:pPr marL="0" lvl="2" indent="0">
              <a:buNone/>
            </a:pPr>
            <a:r>
              <a:rPr lang="en-GB" sz="1600">
                <a:effectLst/>
                <a:latin typeface="Aptos Display"/>
                <a:ea typeface="Calibri"/>
                <a:cs typeface="Arial"/>
              </a:rPr>
              <a:t>As TIR is not an add on, rather it aligns. integrates and cuts across many other internal and external agendas </a:t>
            </a:r>
          </a:p>
          <a:p>
            <a:pPr marL="0" lvl="2" indent="0">
              <a:buNone/>
            </a:pPr>
            <a:r>
              <a:rPr lang="en-GB" sz="1600">
                <a:effectLst/>
                <a:latin typeface="Aptos Display"/>
                <a:ea typeface="Calibri"/>
                <a:cs typeface="Arial"/>
              </a:rPr>
              <a:t>e.g.  Corporate Parenting,  Equality Outcomes, Priority Student Groups</a:t>
            </a:r>
            <a:endParaRPr lang="en-GB" sz="1600" i="1">
              <a:effectLst/>
              <a:latin typeface="Aptos Display"/>
              <a:ea typeface="Calibri"/>
              <a:cs typeface="Arial"/>
            </a:endParaRPr>
          </a:p>
          <a:p>
            <a:pPr marL="0" lvl="2"/>
            <a:endParaRPr lang="en-GB" sz="1600">
              <a:latin typeface="Aptos Display"/>
              <a:ea typeface="Calibri"/>
              <a:cs typeface="Arial"/>
            </a:endParaRPr>
          </a:p>
          <a:p>
            <a:pPr marL="0" lvl="2"/>
            <a:r>
              <a:rPr lang="en-GB" sz="1600">
                <a:effectLst/>
                <a:latin typeface="Aptos Display"/>
                <a:ea typeface="Calibri"/>
                <a:cs typeface="Arial"/>
              </a:rPr>
              <a:t>TIR will strengthen and  support, cross cutting agendas </a:t>
            </a:r>
            <a:r>
              <a:rPr lang="en-GB" sz="1600">
                <a:latin typeface="Aptos Display"/>
                <a:ea typeface="Calibri"/>
                <a:cs typeface="Arial"/>
              </a:rPr>
              <a:t>and our </a:t>
            </a:r>
            <a:r>
              <a:rPr lang="en-GB" sz="1600">
                <a:effectLst/>
                <a:latin typeface="Aptos Display"/>
                <a:ea typeface="Calibri"/>
                <a:cs typeface="Arial"/>
              </a:rPr>
              <a:t>staff, students, and departments</a:t>
            </a:r>
            <a:r>
              <a:rPr lang="en-GB" sz="1600">
                <a:latin typeface="Aptos Display"/>
                <a:ea typeface="Calibri"/>
                <a:cs typeface="Arial"/>
              </a:rPr>
              <a:t> </a:t>
            </a:r>
            <a:r>
              <a:rPr lang="en-GB" sz="1600">
                <a:effectLst/>
                <a:latin typeface="Aptos Display"/>
                <a:ea typeface="Calibri"/>
                <a:cs typeface="Arial"/>
              </a:rPr>
              <a:t>will feel more </a:t>
            </a:r>
            <a:r>
              <a:rPr lang="en-GB" sz="1600" b="1">
                <a:effectLst/>
                <a:latin typeface="Aptos Display"/>
                <a:ea typeface="Calibri"/>
                <a:cs typeface="Arial"/>
              </a:rPr>
              <a:t>empowered</a:t>
            </a:r>
            <a:endParaRPr lang="en-GB" b="1">
              <a:cs typeface="Arial"/>
            </a:endParaRPr>
          </a:p>
          <a:p>
            <a:pPr marL="450850" lvl="2" indent="-450850">
              <a:buFont typeface="Arial" panose="020B0604020202020204" pitchFamily="34" charset="0"/>
              <a:buChar char="•"/>
            </a:pPr>
            <a:endParaRPr lang="en-GB" sz="1300" b="1">
              <a:latin typeface="Aptos" panose="020B0004020202020204" pitchFamily="34" charset="0"/>
              <a:ea typeface="Microsoft JhengHei UI Light" panose="020B0304030504040204" pitchFamily="34" charset="-120"/>
              <a:cs typeface="Arial" panose="020B0604020202020204" pitchFamily="34" charset="0"/>
            </a:endParaRPr>
          </a:p>
          <a:p>
            <a:pPr marL="1371600" lvl="2" indent="-457200">
              <a:buFont typeface="Arial" panose="020B0604020202020204" pitchFamily="34" charset="0"/>
              <a:buChar char="•"/>
            </a:pPr>
            <a:endParaRPr lang="en-GB" sz="1300" b="1">
              <a:latin typeface="Arial" panose="020B0604020202020204" pitchFamily="34" charset="0"/>
              <a:ea typeface="Microsoft JhengHei UI Light" panose="020B0304030504040204" pitchFamily="34" charset="-120"/>
              <a:cs typeface="Arial" panose="020B0604020202020204" pitchFamily="34" charset="0"/>
            </a:endParaRPr>
          </a:p>
          <a:p>
            <a:pPr lvl="2"/>
            <a:endParaRPr lang="en-GB" sz="1300" b="1">
              <a:latin typeface="Arial" panose="020B0604020202020204" pitchFamily="34" charset="0"/>
              <a:ea typeface="Microsoft JhengHei UI Light" panose="020B0304030504040204" pitchFamily="34" charset="-120"/>
              <a:cs typeface="Arial" panose="020B0604020202020204" pitchFamily="34" charset="0"/>
            </a:endParaRPr>
          </a:p>
          <a:p>
            <a:pPr marL="1600200" lvl="2" indent="-685800">
              <a:buFont typeface="Arial" panose="020B0604020202020204" pitchFamily="34" charset="0"/>
              <a:buChar char="•"/>
            </a:pPr>
            <a:endParaRPr lang="en-GB" sz="1300" b="1">
              <a:latin typeface="Arial" panose="020B0604020202020204" pitchFamily="34" charset="0"/>
              <a:ea typeface="Microsoft JhengHei UI Light" panose="020B0304030504040204" pitchFamily="34" charset="-120"/>
              <a:cs typeface="Arial" panose="020B0604020202020204" pitchFamily="34" charset="0"/>
            </a:endParaRPr>
          </a:p>
          <a:p>
            <a:endParaRPr lang="en-GB" sz="1300" b="1">
              <a:latin typeface="Arial" panose="020B0604020202020204" pitchFamily="34" charset="0"/>
              <a:ea typeface="Microsoft JhengHei UI Light" panose="020B0304030504040204" pitchFamily="34" charset="-120"/>
              <a:cs typeface="Arial" panose="020B0604020202020204" pitchFamily="34" charset="0"/>
            </a:endParaRPr>
          </a:p>
        </p:txBody>
      </p:sp>
    </p:spTree>
    <p:extLst>
      <p:ext uri="{BB962C8B-B14F-4D97-AF65-F5344CB8AC3E}">
        <p14:creationId xmlns:p14="http://schemas.microsoft.com/office/powerpoint/2010/main" val="15388923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F955F-553A-0EAC-6E54-056E260AA90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910D00-F771-46BF-6F12-42C1A1ECA346}"/>
              </a:ext>
            </a:extLst>
          </p:cNvPr>
          <p:cNvSpPr>
            <a:spLocks noGrp="1"/>
          </p:cNvSpPr>
          <p:nvPr>
            <p:ph idx="1"/>
          </p:nvPr>
        </p:nvSpPr>
        <p:spPr/>
        <p:txBody>
          <a:bodyPr/>
          <a:lstStyle/>
          <a:p>
            <a:endParaRPr lang="en-GB"/>
          </a:p>
        </p:txBody>
      </p:sp>
      <p:pic>
        <p:nvPicPr>
          <p:cNvPr id="5" name="Picture 4" descr="A map of a road with cars and text&#10;&#10;Description automatically generated">
            <a:extLst>
              <a:ext uri="{FF2B5EF4-FFF2-40B4-BE49-F238E27FC236}">
                <a16:creationId xmlns:a16="http://schemas.microsoft.com/office/drawing/2014/main" id="{1264B197-1C7A-F98C-C18F-EDB91D72B593}"/>
              </a:ext>
            </a:extLst>
          </p:cNvPr>
          <p:cNvPicPr>
            <a:picLocks noChangeAspect="1"/>
          </p:cNvPicPr>
          <p:nvPr/>
        </p:nvPicPr>
        <p:blipFill>
          <a:blip r:embed="rId3">
            <a:extLst>
              <a:ext uri="{28A0092B-C50C-407E-A947-70E740481C1C}">
                <a14:useLocalDpi xmlns:a14="http://schemas.microsoft.com/office/drawing/2010/main" val="0"/>
              </a:ext>
            </a:extLst>
          </a:blip>
          <a:srcRect t="263" b="-1"/>
          <a:stretch/>
        </p:blipFill>
        <p:spPr>
          <a:xfrm>
            <a:off x="573300" y="701261"/>
            <a:ext cx="11106359" cy="6156739"/>
          </a:xfrm>
          <a:prstGeom prst="rect">
            <a:avLst/>
          </a:prstGeom>
        </p:spPr>
      </p:pic>
      <p:sp>
        <p:nvSpPr>
          <p:cNvPr id="6" name="TextBox 5">
            <a:extLst>
              <a:ext uri="{FF2B5EF4-FFF2-40B4-BE49-F238E27FC236}">
                <a16:creationId xmlns:a16="http://schemas.microsoft.com/office/drawing/2014/main" id="{18B8D0A6-5A3A-E913-2F36-B8B8633A11A6}"/>
              </a:ext>
            </a:extLst>
          </p:cNvPr>
          <p:cNvSpPr txBox="1"/>
          <p:nvPr/>
        </p:nvSpPr>
        <p:spPr>
          <a:xfrm>
            <a:off x="159823" y="-129932"/>
            <a:ext cx="9895951" cy="103366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kern="1200">
                <a:solidFill>
                  <a:schemeClr val="accent1"/>
                </a:solidFill>
                <a:latin typeface="+mj-lt"/>
                <a:ea typeface="+mj-ea"/>
                <a:cs typeface="+mj-cs"/>
              </a:rPr>
              <a:t>Short Medium Long-Term Roadmap</a:t>
            </a:r>
          </a:p>
        </p:txBody>
      </p:sp>
    </p:spTree>
    <p:extLst>
      <p:ext uri="{BB962C8B-B14F-4D97-AF65-F5344CB8AC3E}">
        <p14:creationId xmlns:p14="http://schemas.microsoft.com/office/powerpoint/2010/main" val="21656472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A068B-89C7-0752-E32B-1253E51E874A}"/>
            </a:ext>
          </a:extLst>
        </p:cNvPr>
        <p:cNvGrpSpPr/>
        <p:nvPr/>
      </p:nvGrpSpPr>
      <p:grpSpPr>
        <a:xfrm>
          <a:off x="0" y="0"/>
          <a:ext cx="0" cy="0"/>
          <a:chOff x="0" y="0"/>
          <a:chExt cx="0" cy="0"/>
        </a:xfrm>
      </p:grpSpPr>
      <p:pic>
        <p:nvPicPr>
          <p:cNvPr id="4" name="Content Placeholder 4" descr="A black background with grey text&#10;&#10;AI-generated content may be incorrect.">
            <a:extLst>
              <a:ext uri="{FF2B5EF4-FFF2-40B4-BE49-F238E27FC236}">
                <a16:creationId xmlns:a16="http://schemas.microsoft.com/office/drawing/2014/main" id="{FF210715-1B74-921F-2016-8874CDA29B7A}"/>
              </a:ext>
            </a:extLst>
          </p:cNvPr>
          <p:cNvPicPr>
            <a:picLocks noChangeAspect="1"/>
          </p:cNvPicPr>
          <p:nvPr/>
        </p:nvPicPr>
        <p:blipFill>
          <a:blip r:embed="rId3"/>
          <a:stretch>
            <a:fillRect/>
          </a:stretch>
        </p:blipFill>
        <p:spPr>
          <a:xfrm>
            <a:off x="10394929" y="237686"/>
            <a:ext cx="1469153" cy="569710"/>
          </a:xfrm>
          <a:prstGeom prst="rect">
            <a:avLst/>
          </a:prstGeom>
        </p:spPr>
      </p:pic>
      <p:graphicFrame>
        <p:nvGraphicFramePr>
          <p:cNvPr id="2" name="Diagram 1">
            <a:extLst>
              <a:ext uri="{FF2B5EF4-FFF2-40B4-BE49-F238E27FC236}">
                <a16:creationId xmlns:a16="http://schemas.microsoft.com/office/drawing/2014/main" id="{E5253471-315D-D93E-D89C-D107FD556069}"/>
              </a:ext>
            </a:extLst>
          </p:cNvPr>
          <p:cNvGraphicFramePr/>
          <p:nvPr>
            <p:extLst>
              <p:ext uri="{D42A27DB-BD31-4B8C-83A1-F6EECF244321}">
                <p14:modId xmlns:p14="http://schemas.microsoft.com/office/powerpoint/2010/main" val="517844600"/>
              </p:ext>
            </p:extLst>
          </p:nvPr>
        </p:nvGraphicFramePr>
        <p:xfrm>
          <a:off x="400879" y="1295400"/>
          <a:ext cx="7485821" cy="45658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4">
            <a:extLst>
              <a:ext uri="{FF2B5EF4-FFF2-40B4-BE49-F238E27FC236}">
                <a16:creationId xmlns:a16="http://schemas.microsoft.com/office/drawing/2014/main" id="{C258CB8C-8156-8D46-4690-D2F106EB44A6}"/>
              </a:ext>
            </a:extLst>
          </p:cNvPr>
          <p:cNvSpPr>
            <a:spLocks noGrp="1"/>
          </p:cNvSpPr>
          <p:nvPr>
            <p:ph type="title"/>
          </p:nvPr>
        </p:nvSpPr>
        <p:spPr>
          <a:xfrm>
            <a:off x="260858" y="169844"/>
            <a:ext cx="9895951" cy="1033669"/>
          </a:xfrm>
        </p:spPr>
        <p:txBody>
          <a:bodyPr>
            <a:normAutofit/>
          </a:bodyPr>
          <a:lstStyle/>
          <a:p>
            <a:r>
              <a:rPr lang="en-US" sz="4000">
                <a:solidFill>
                  <a:schemeClr val="accent1"/>
                </a:solidFill>
                <a:cs typeface="Arial"/>
              </a:rPr>
              <a:t>Phase 1A: Leaders &amp; Managers 2022 </a:t>
            </a:r>
          </a:p>
        </p:txBody>
      </p:sp>
    </p:spTree>
    <p:extLst>
      <p:ext uri="{BB962C8B-B14F-4D97-AF65-F5344CB8AC3E}">
        <p14:creationId xmlns:p14="http://schemas.microsoft.com/office/powerpoint/2010/main" val="39889782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0A8E4-45C3-471D-90B9-F234EDE26D0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A61B38-AF61-7949-2568-301604075D6E}"/>
              </a:ext>
            </a:extLst>
          </p:cNvPr>
          <p:cNvSpPr>
            <a:spLocks noGrp="1"/>
          </p:cNvSpPr>
          <p:nvPr>
            <p:ph idx="1"/>
          </p:nvPr>
        </p:nvSpPr>
        <p:spPr>
          <a:xfrm>
            <a:off x="6587614" y="628374"/>
            <a:ext cx="5123590" cy="4965290"/>
          </a:xfrm>
        </p:spPr>
        <p:txBody>
          <a:bodyPr vert="horz" lIns="91440" tIns="45720" rIns="91440" bIns="45720" rtlCol="0" anchor="t">
            <a:noAutofit/>
          </a:bodyPr>
          <a:lstStyle/>
          <a:p>
            <a:pPr marL="0" lvl="2" indent="0">
              <a:lnSpc>
                <a:spcPct val="100000"/>
              </a:lnSpc>
              <a:spcBef>
                <a:spcPts val="0"/>
              </a:spcBef>
              <a:buNone/>
            </a:pPr>
            <a:r>
              <a:rPr lang="en-US" sz="1600" b="1" i="0">
                <a:solidFill>
                  <a:schemeClr val="tx2"/>
                </a:solidFill>
                <a:effectLst/>
                <a:latin typeface="Aptos Display"/>
              </a:rPr>
              <a:t>The Changing Learner</a:t>
            </a:r>
          </a:p>
          <a:p>
            <a:pPr marL="0" lvl="2" indent="0">
              <a:lnSpc>
                <a:spcPct val="100000"/>
              </a:lnSpc>
              <a:spcBef>
                <a:spcPts val="0"/>
              </a:spcBef>
              <a:buNone/>
            </a:pPr>
            <a:endParaRPr lang="en-US" b="1" i="0">
              <a:solidFill>
                <a:schemeClr val="tx2"/>
              </a:solidFill>
              <a:effectLst/>
              <a:latin typeface="Aptos Display"/>
            </a:endParaRPr>
          </a:p>
          <a:p>
            <a:pPr marL="0" lvl="2">
              <a:lnSpc>
                <a:spcPct val="100000"/>
              </a:lnSpc>
              <a:spcBef>
                <a:spcPts val="0"/>
              </a:spcBef>
            </a:pPr>
            <a:r>
              <a:rPr lang="en-US" sz="1400" b="1">
                <a:solidFill>
                  <a:srgbClr val="212121"/>
                </a:solidFill>
                <a:latin typeface="Aptos Display"/>
              </a:rPr>
              <a:t>Our Findings: </a:t>
            </a:r>
            <a:endParaRPr lang="en-US" sz="1400">
              <a:solidFill>
                <a:srgbClr val="00243E"/>
              </a:solidFill>
              <a:latin typeface="Aptos Display"/>
            </a:endParaRPr>
          </a:p>
          <a:p>
            <a:pPr marL="685800" lvl="3" indent="-285750">
              <a:lnSpc>
                <a:spcPct val="100000"/>
              </a:lnSpc>
              <a:spcBef>
                <a:spcPts val="0"/>
              </a:spcBef>
              <a:buFont typeface="Arial,Sans-Serif"/>
              <a:buChar char="•"/>
            </a:pPr>
            <a:r>
              <a:rPr lang="en-US" sz="1050">
                <a:solidFill>
                  <a:srgbClr val="212121"/>
                </a:solidFill>
                <a:latin typeface="Aptos Display"/>
              </a:rPr>
              <a:t>Wellbeing is intrinsic to learning and delivery</a:t>
            </a:r>
            <a:endParaRPr lang="en-US" sz="1050">
              <a:solidFill>
                <a:srgbClr val="00243E"/>
              </a:solidFill>
              <a:latin typeface="Aptos Display"/>
            </a:endParaRPr>
          </a:p>
          <a:p>
            <a:pPr marL="685800" lvl="3" indent="-285750">
              <a:lnSpc>
                <a:spcPct val="100000"/>
              </a:lnSpc>
              <a:spcBef>
                <a:spcPts val="0"/>
              </a:spcBef>
              <a:buFont typeface="Arial,Sans-Serif"/>
              <a:buChar char="•"/>
            </a:pPr>
            <a:r>
              <a:rPr lang="en-US" sz="1050">
                <a:solidFill>
                  <a:srgbClr val="212121"/>
                </a:solidFill>
                <a:latin typeface="Aptos Display"/>
              </a:rPr>
              <a:t>Getting to know learners is imperative </a:t>
            </a:r>
            <a:endParaRPr lang="en-US" sz="1050">
              <a:solidFill>
                <a:srgbClr val="00243E"/>
              </a:solidFill>
              <a:latin typeface="Aptos Display"/>
            </a:endParaRPr>
          </a:p>
          <a:p>
            <a:pPr marL="685800" lvl="3" indent="-285750">
              <a:lnSpc>
                <a:spcPct val="100000"/>
              </a:lnSpc>
              <a:spcBef>
                <a:spcPts val="0"/>
              </a:spcBef>
              <a:buFont typeface="Arial,Sans-Serif"/>
              <a:buChar char="•"/>
            </a:pPr>
            <a:r>
              <a:rPr lang="en-US" sz="1050">
                <a:solidFill>
                  <a:srgbClr val="212121"/>
                </a:solidFill>
                <a:latin typeface="Aptos Display"/>
              </a:rPr>
              <a:t>Staff Development is essential </a:t>
            </a:r>
            <a:endParaRPr lang="en-US" sz="1050">
              <a:solidFill>
                <a:srgbClr val="00243E"/>
              </a:solidFill>
              <a:latin typeface="Aptos Display"/>
            </a:endParaRPr>
          </a:p>
          <a:p>
            <a:pPr marL="685800" lvl="3" indent="-285750">
              <a:lnSpc>
                <a:spcPct val="100000"/>
              </a:lnSpc>
              <a:spcBef>
                <a:spcPts val="0"/>
              </a:spcBef>
              <a:buFont typeface="Arial,Sans-Serif"/>
              <a:buChar char="•"/>
            </a:pPr>
            <a:r>
              <a:rPr lang="en-US" sz="1050">
                <a:solidFill>
                  <a:srgbClr val="212121"/>
                </a:solidFill>
                <a:latin typeface="Aptos Display"/>
              </a:rPr>
              <a:t>Strength based goal setting approach is required</a:t>
            </a:r>
            <a:endParaRPr lang="en-US" sz="1050">
              <a:solidFill>
                <a:srgbClr val="00243E"/>
              </a:solidFill>
              <a:latin typeface="Aptos Display"/>
            </a:endParaRPr>
          </a:p>
          <a:p>
            <a:pPr marL="685800" lvl="3" indent="-285750">
              <a:lnSpc>
                <a:spcPct val="100000"/>
              </a:lnSpc>
              <a:spcBef>
                <a:spcPts val="0"/>
              </a:spcBef>
              <a:buFont typeface="Arial,Sans-Serif"/>
              <a:buChar char="•"/>
            </a:pPr>
            <a:r>
              <a:rPr lang="en-US" sz="1050">
                <a:solidFill>
                  <a:srgbClr val="212121"/>
                </a:solidFill>
                <a:latin typeface="Aptos Display"/>
              </a:rPr>
              <a:t>Flexibility &amp; structure equally important</a:t>
            </a:r>
            <a:endParaRPr lang="en-US" sz="1050">
              <a:solidFill>
                <a:srgbClr val="00243E"/>
              </a:solidFill>
              <a:latin typeface="Aptos Display"/>
            </a:endParaRPr>
          </a:p>
          <a:p>
            <a:pPr marL="685800" lvl="3" indent="-285750">
              <a:lnSpc>
                <a:spcPct val="100000"/>
              </a:lnSpc>
              <a:spcBef>
                <a:spcPts val="0"/>
              </a:spcBef>
              <a:buFont typeface="Arial,Sans-Serif"/>
              <a:buChar char="•"/>
            </a:pPr>
            <a:r>
              <a:rPr lang="en-US" sz="1050">
                <a:solidFill>
                  <a:srgbClr val="212121"/>
                </a:solidFill>
                <a:latin typeface="Aptos Display"/>
              </a:rPr>
              <a:t>Consistent communication and collaboration between delivery team</a:t>
            </a:r>
          </a:p>
          <a:p>
            <a:pPr marL="0" lvl="2">
              <a:lnSpc>
                <a:spcPct val="100000"/>
              </a:lnSpc>
              <a:spcBef>
                <a:spcPts val="0"/>
              </a:spcBef>
            </a:pPr>
            <a:endParaRPr lang="en-US" sz="1400">
              <a:solidFill>
                <a:srgbClr val="212121"/>
              </a:solidFill>
              <a:latin typeface="Aptos Display"/>
            </a:endParaRPr>
          </a:p>
          <a:p>
            <a:pPr marL="0" lvl="2">
              <a:lnSpc>
                <a:spcPct val="100000"/>
              </a:lnSpc>
              <a:spcBef>
                <a:spcPts val="0"/>
              </a:spcBef>
            </a:pPr>
            <a:r>
              <a:rPr lang="en-US" sz="1400" b="1">
                <a:solidFill>
                  <a:srgbClr val="212121"/>
                </a:solidFill>
                <a:latin typeface="Aptos Display"/>
              </a:rPr>
              <a:t>CDN Report Impact</a:t>
            </a:r>
            <a:r>
              <a:rPr lang="en-US" sz="1400" b="1" i="0">
                <a:solidFill>
                  <a:srgbClr val="212121"/>
                </a:solidFill>
                <a:effectLst/>
                <a:latin typeface="Aptos Display"/>
              </a:rPr>
              <a:t> of </a:t>
            </a:r>
            <a:r>
              <a:rPr lang="en-US" sz="1400" b="1">
                <a:solidFill>
                  <a:srgbClr val="212121"/>
                </a:solidFill>
                <a:latin typeface="Aptos Display"/>
              </a:rPr>
              <a:t>Covid:</a:t>
            </a:r>
            <a:r>
              <a:rPr lang="en-US" sz="1400" b="1" i="0">
                <a:solidFill>
                  <a:srgbClr val="212121"/>
                </a:solidFill>
                <a:effectLst/>
                <a:latin typeface="Aptos Display"/>
              </a:rPr>
              <a:t> </a:t>
            </a:r>
            <a:endParaRPr lang="en-US" sz="1400" b="1">
              <a:solidFill>
                <a:srgbClr val="212121"/>
              </a:solidFill>
              <a:latin typeface="Aptos Display"/>
              <a:cs typeface="Arial"/>
            </a:endParaRPr>
          </a:p>
          <a:p>
            <a:pPr marL="685800" lvl="3" indent="-285750">
              <a:lnSpc>
                <a:spcPct val="100000"/>
              </a:lnSpc>
              <a:spcBef>
                <a:spcPts val="0"/>
              </a:spcBef>
              <a:buFont typeface="Arial"/>
              <a:buChar char="•"/>
            </a:pPr>
            <a:r>
              <a:rPr lang="en-US" sz="1050" b="0" i="0">
                <a:solidFill>
                  <a:srgbClr val="212121"/>
                </a:solidFill>
                <a:effectLst/>
                <a:latin typeface="Aptos Display"/>
              </a:rPr>
              <a:t>Lower academic </a:t>
            </a:r>
            <a:r>
              <a:rPr lang="en-US" sz="1050">
                <a:solidFill>
                  <a:srgbClr val="212121"/>
                </a:solidFill>
                <a:latin typeface="Aptos Display"/>
              </a:rPr>
              <a:t>performance</a:t>
            </a:r>
            <a:endParaRPr lang="en-US" sz="1050">
              <a:solidFill>
                <a:srgbClr val="212121"/>
              </a:solidFill>
              <a:latin typeface="Aptos Display"/>
              <a:cs typeface="Arial"/>
            </a:endParaRPr>
          </a:p>
          <a:p>
            <a:pPr marL="685800" lvl="3" indent="-285750">
              <a:lnSpc>
                <a:spcPct val="100000"/>
              </a:lnSpc>
              <a:spcBef>
                <a:spcPts val="0"/>
              </a:spcBef>
              <a:buFont typeface="Arial"/>
              <a:buChar char="•"/>
            </a:pPr>
            <a:r>
              <a:rPr lang="en-US" sz="1050">
                <a:solidFill>
                  <a:srgbClr val="212121"/>
                </a:solidFill>
                <a:latin typeface="Aptos Display"/>
              </a:rPr>
              <a:t>delayed</a:t>
            </a:r>
            <a:r>
              <a:rPr lang="en-US" sz="1050" b="0" i="0">
                <a:solidFill>
                  <a:srgbClr val="212121"/>
                </a:solidFill>
                <a:effectLst/>
                <a:latin typeface="Aptos Display"/>
              </a:rPr>
              <a:t> skills development</a:t>
            </a:r>
            <a:endParaRPr lang="en-US" sz="1050">
              <a:solidFill>
                <a:srgbClr val="212121"/>
              </a:solidFill>
              <a:latin typeface="Aptos Display"/>
              <a:cs typeface="Arial"/>
            </a:endParaRPr>
          </a:p>
          <a:p>
            <a:pPr marL="685800" lvl="3" indent="-285750">
              <a:lnSpc>
                <a:spcPct val="100000"/>
              </a:lnSpc>
              <a:spcBef>
                <a:spcPts val="0"/>
              </a:spcBef>
              <a:buFont typeface="Arial"/>
              <a:buChar char="•"/>
            </a:pPr>
            <a:r>
              <a:rPr lang="en-US" sz="1050">
                <a:solidFill>
                  <a:srgbClr val="212121"/>
                </a:solidFill>
                <a:latin typeface="Aptos Display"/>
              </a:rPr>
              <a:t> </a:t>
            </a:r>
            <a:r>
              <a:rPr lang="en-US" sz="1050" b="0" i="0">
                <a:solidFill>
                  <a:srgbClr val="212121"/>
                </a:solidFill>
                <a:effectLst/>
                <a:latin typeface="Aptos Display"/>
              </a:rPr>
              <a:t>underdeveloped social skills</a:t>
            </a:r>
            <a:endParaRPr lang="en-US" sz="1050">
              <a:solidFill>
                <a:srgbClr val="212121"/>
              </a:solidFill>
              <a:latin typeface="Aptos Display"/>
              <a:cs typeface="Arial"/>
            </a:endParaRPr>
          </a:p>
          <a:p>
            <a:pPr marL="685800" lvl="3" indent="-285750">
              <a:lnSpc>
                <a:spcPct val="100000"/>
              </a:lnSpc>
              <a:spcBef>
                <a:spcPts val="0"/>
              </a:spcBef>
              <a:buFont typeface="Arial"/>
              <a:buChar char="•"/>
            </a:pPr>
            <a:r>
              <a:rPr lang="en-US" sz="1050">
                <a:solidFill>
                  <a:srgbClr val="212121"/>
                </a:solidFill>
                <a:latin typeface="Aptos Display"/>
              </a:rPr>
              <a:t> </a:t>
            </a:r>
            <a:r>
              <a:rPr lang="en-US" sz="1050" b="0" i="0">
                <a:solidFill>
                  <a:srgbClr val="212121"/>
                </a:solidFill>
                <a:effectLst/>
                <a:latin typeface="Aptos Display"/>
              </a:rPr>
              <a:t>increased anxiety</a:t>
            </a:r>
            <a:endParaRPr lang="en-US" sz="1050">
              <a:solidFill>
                <a:srgbClr val="212121"/>
              </a:solidFill>
              <a:latin typeface="Aptos Display"/>
              <a:cs typeface="Arial"/>
            </a:endParaRPr>
          </a:p>
          <a:p>
            <a:pPr marL="685800" lvl="3" indent="-285750">
              <a:lnSpc>
                <a:spcPct val="100000"/>
              </a:lnSpc>
              <a:spcBef>
                <a:spcPts val="0"/>
              </a:spcBef>
              <a:buFont typeface="Arial"/>
              <a:buChar char="•"/>
            </a:pPr>
            <a:r>
              <a:rPr lang="en-US" sz="1050">
                <a:solidFill>
                  <a:srgbClr val="212121"/>
                </a:solidFill>
                <a:latin typeface="Aptos Display"/>
              </a:rPr>
              <a:t> </a:t>
            </a:r>
            <a:r>
              <a:rPr lang="en-US" sz="1050" b="0" i="0">
                <a:solidFill>
                  <a:srgbClr val="212121"/>
                </a:solidFill>
                <a:effectLst/>
                <a:latin typeface="Aptos Display"/>
              </a:rPr>
              <a:t>decreased </a:t>
            </a:r>
            <a:r>
              <a:rPr lang="en-US" sz="1050">
                <a:solidFill>
                  <a:srgbClr val="212121"/>
                </a:solidFill>
                <a:latin typeface="Aptos Display"/>
              </a:rPr>
              <a:t>resilience</a:t>
            </a:r>
          </a:p>
          <a:p>
            <a:pPr marL="685800" lvl="3" indent="-285750">
              <a:lnSpc>
                <a:spcPct val="100000"/>
              </a:lnSpc>
              <a:spcBef>
                <a:spcPts val="0"/>
              </a:spcBef>
              <a:buFont typeface="Arial"/>
              <a:buChar char="•"/>
            </a:pPr>
            <a:r>
              <a:rPr lang="en-US" sz="1050">
                <a:latin typeface="Aptos Display"/>
              </a:rPr>
              <a:t>Improvement  in digital literacy, has also led to challenges in maintaining attention and engagement</a:t>
            </a:r>
          </a:p>
          <a:p>
            <a:pPr marL="0" lvl="2">
              <a:lnSpc>
                <a:spcPct val="100000"/>
              </a:lnSpc>
              <a:spcBef>
                <a:spcPts val="0"/>
              </a:spcBef>
            </a:pPr>
            <a:endParaRPr lang="en-US" sz="1400">
              <a:solidFill>
                <a:srgbClr val="212121"/>
              </a:solidFill>
              <a:latin typeface="Aptos Display"/>
              <a:cs typeface="Arial"/>
            </a:endParaRPr>
          </a:p>
          <a:p>
            <a:pPr marL="0" lvl="2">
              <a:lnSpc>
                <a:spcPct val="100000"/>
              </a:lnSpc>
              <a:spcBef>
                <a:spcPts val="0"/>
              </a:spcBef>
            </a:pPr>
            <a:r>
              <a:rPr lang="en-US" sz="1400" b="1">
                <a:solidFill>
                  <a:srgbClr val="212121"/>
                </a:solidFill>
                <a:latin typeface="Aptos Display" panose="020B0004020202020204" pitchFamily="34" charset="0"/>
              </a:rPr>
              <a:t>CDN Recommendations:</a:t>
            </a:r>
            <a:r>
              <a:rPr lang="en-US" sz="1400" b="1" i="0">
                <a:solidFill>
                  <a:srgbClr val="212121"/>
                </a:solidFill>
                <a:effectLst/>
                <a:latin typeface="Aptos Display" panose="020B0004020202020204" pitchFamily="34" charset="0"/>
              </a:rPr>
              <a:t> </a:t>
            </a:r>
            <a:endParaRPr lang="en-US" sz="1400" b="1">
              <a:solidFill>
                <a:srgbClr val="212121"/>
              </a:solidFill>
              <a:latin typeface="Aptos Display" panose="020B0004020202020204" pitchFamily="34" charset="0"/>
              <a:cs typeface="Arial"/>
            </a:endParaRPr>
          </a:p>
          <a:p>
            <a:pPr marL="685800" lvl="3" indent="-285750">
              <a:lnSpc>
                <a:spcPct val="100000"/>
              </a:lnSpc>
              <a:spcBef>
                <a:spcPts val="0"/>
              </a:spcBef>
              <a:buFont typeface="Arial"/>
              <a:buChar char="•"/>
            </a:pPr>
            <a:r>
              <a:rPr lang="en-US" sz="1050">
                <a:solidFill>
                  <a:srgbClr val="212121"/>
                </a:solidFill>
                <a:latin typeface="Aptos Display" panose="020B0004020202020204" pitchFamily="34" charset="0"/>
              </a:rPr>
              <a:t>More</a:t>
            </a:r>
            <a:r>
              <a:rPr lang="en-US" sz="1050" b="0" i="0">
                <a:solidFill>
                  <a:srgbClr val="212121"/>
                </a:solidFill>
                <a:effectLst/>
                <a:latin typeface="Aptos Display" panose="020B0004020202020204" pitchFamily="34" charset="0"/>
              </a:rPr>
              <a:t> nurturing approaches from educators  </a:t>
            </a:r>
          </a:p>
          <a:p>
            <a:pPr marL="685800" lvl="3" indent="-285750">
              <a:lnSpc>
                <a:spcPct val="100000"/>
              </a:lnSpc>
              <a:spcBef>
                <a:spcPts val="0"/>
              </a:spcBef>
              <a:buFont typeface="Arial"/>
              <a:buChar char="•"/>
            </a:pPr>
            <a:r>
              <a:rPr lang="en-GB" sz="1050">
                <a:latin typeface="Aptos Display" panose="020B0004020202020204" pitchFamily="34" charset="0"/>
              </a:rPr>
              <a:t>Effective Transition</a:t>
            </a:r>
            <a:endParaRPr lang="en-US" sz="1050">
              <a:solidFill>
                <a:srgbClr val="212121"/>
              </a:solidFill>
              <a:latin typeface="Aptos Display" panose="020B0004020202020204" pitchFamily="34" charset="0"/>
            </a:endParaRPr>
          </a:p>
          <a:p>
            <a:pPr marL="685800" lvl="3" indent="-285750">
              <a:lnSpc>
                <a:spcPct val="100000"/>
              </a:lnSpc>
              <a:spcBef>
                <a:spcPts val="0"/>
              </a:spcBef>
              <a:buFont typeface="Arial"/>
              <a:buChar char="•"/>
            </a:pPr>
            <a:r>
              <a:rPr lang="en-GB" sz="1050">
                <a:latin typeface="Aptos Display" panose="020B0004020202020204" pitchFamily="34" charset="0"/>
              </a:rPr>
              <a:t>Clearer Expectations</a:t>
            </a:r>
          </a:p>
          <a:p>
            <a:pPr marL="685800" lvl="3" indent="-285750">
              <a:lnSpc>
                <a:spcPct val="100000"/>
              </a:lnSpc>
              <a:spcBef>
                <a:spcPts val="0"/>
              </a:spcBef>
              <a:buFont typeface="Arial"/>
              <a:buChar char="•"/>
            </a:pPr>
            <a:r>
              <a:rPr lang="en-GB" sz="1050" b="0" i="0">
                <a:solidFill>
                  <a:srgbClr val="212121"/>
                </a:solidFill>
                <a:effectLst/>
                <a:latin typeface="Aptos Display" panose="020B0004020202020204" pitchFamily="34" charset="0"/>
              </a:rPr>
              <a:t>Consistent communication among partners </a:t>
            </a:r>
          </a:p>
          <a:p>
            <a:pPr marL="685800" lvl="3" indent="-285750">
              <a:lnSpc>
                <a:spcPct val="100000"/>
              </a:lnSpc>
              <a:spcBef>
                <a:spcPts val="0"/>
              </a:spcBef>
              <a:buFont typeface="Arial"/>
              <a:buChar char="•"/>
            </a:pPr>
            <a:r>
              <a:rPr lang="en-GB" sz="1050">
                <a:solidFill>
                  <a:srgbClr val="212121"/>
                </a:solidFill>
                <a:latin typeface="Aptos Display" panose="020B0004020202020204" pitchFamily="34" charset="0"/>
              </a:rPr>
              <a:t>More comprehensive support </a:t>
            </a:r>
            <a:endParaRPr lang="en-US" sz="1050" b="0" i="0">
              <a:solidFill>
                <a:srgbClr val="212121"/>
              </a:solidFill>
              <a:effectLst/>
              <a:latin typeface="Aptos Display" panose="020B0004020202020204" pitchFamily="34" charset="0"/>
            </a:endParaRPr>
          </a:p>
          <a:p>
            <a:pPr marL="685800" lvl="3" indent="-285750">
              <a:lnSpc>
                <a:spcPct val="100000"/>
              </a:lnSpc>
              <a:spcBef>
                <a:spcPts val="0"/>
              </a:spcBef>
              <a:buFont typeface="Arial"/>
              <a:buChar char="•"/>
            </a:pPr>
            <a:r>
              <a:rPr lang="en-GB" sz="1050" b="1" i="0">
                <a:solidFill>
                  <a:srgbClr val="B1134F"/>
                </a:solidFill>
                <a:effectLst/>
                <a:latin typeface="Aptos Display" panose="020B0004020202020204" pitchFamily="34" charset="0"/>
              </a:rPr>
              <a:t>The CDN Training Programme: 4 Pillars</a:t>
            </a:r>
          </a:p>
          <a:p>
            <a:pPr marL="0" lvl="2" indent="-285750">
              <a:lnSpc>
                <a:spcPct val="100000"/>
              </a:lnSpc>
              <a:spcBef>
                <a:spcPts val="0"/>
              </a:spcBef>
              <a:buFont typeface="Arial"/>
              <a:buChar char="•"/>
            </a:pPr>
            <a:endParaRPr lang="en-GB" sz="1100" b="1" i="0">
              <a:solidFill>
                <a:srgbClr val="B1134F"/>
              </a:solidFill>
              <a:effectLst/>
              <a:latin typeface="Aptos Display" panose="020B0004020202020204" pitchFamily="34" charset="0"/>
            </a:endParaRPr>
          </a:p>
          <a:p>
            <a:pPr marL="0" lvl="2">
              <a:lnSpc>
                <a:spcPct val="100000"/>
              </a:lnSpc>
              <a:spcBef>
                <a:spcPts val="0"/>
              </a:spcBef>
            </a:pPr>
            <a:r>
              <a:rPr lang="en-US" sz="1100" b="0" i="0">
                <a:solidFill>
                  <a:srgbClr val="333333"/>
                </a:solidFill>
                <a:effectLst/>
                <a:latin typeface="Aptos Display" panose="020B0004020202020204" pitchFamily="34" charset="0"/>
              </a:rPr>
              <a:t>*Promoting Positive Behaviors and Resolving Conflict</a:t>
            </a:r>
          </a:p>
          <a:p>
            <a:pPr marL="0" lvl="2">
              <a:lnSpc>
                <a:spcPct val="100000"/>
              </a:lnSpc>
              <a:spcBef>
                <a:spcPts val="0"/>
              </a:spcBef>
            </a:pPr>
            <a:r>
              <a:rPr lang="en-GB" sz="1100" b="0" i="0">
                <a:solidFill>
                  <a:srgbClr val="333333"/>
                </a:solidFill>
                <a:effectLst/>
                <a:latin typeface="Aptos Display" panose="020B0004020202020204" pitchFamily="34" charset="0"/>
              </a:rPr>
              <a:t>*The Trauma Informed College</a:t>
            </a:r>
          </a:p>
          <a:p>
            <a:pPr marL="0" lvl="2">
              <a:lnSpc>
                <a:spcPct val="100000"/>
              </a:lnSpc>
              <a:spcBef>
                <a:spcPts val="0"/>
              </a:spcBef>
            </a:pPr>
            <a:r>
              <a:rPr lang="en-GB" sz="1100" b="0" i="0">
                <a:solidFill>
                  <a:srgbClr val="333333"/>
                </a:solidFill>
                <a:effectLst/>
                <a:latin typeface="Aptos Display" panose="020B0004020202020204" pitchFamily="34" charset="0"/>
              </a:rPr>
              <a:t>*Culture and Community</a:t>
            </a:r>
          </a:p>
          <a:p>
            <a:pPr marL="0" lvl="2">
              <a:lnSpc>
                <a:spcPct val="100000"/>
              </a:lnSpc>
              <a:spcBef>
                <a:spcPts val="0"/>
              </a:spcBef>
            </a:pPr>
            <a:r>
              <a:rPr lang="en-GB" sz="1100" b="0" i="0">
                <a:solidFill>
                  <a:srgbClr val="333333"/>
                </a:solidFill>
                <a:effectLst/>
                <a:latin typeface="Aptos Display" panose="020B0004020202020204" pitchFamily="34" charset="0"/>
              </a:rPr>
              <a:t>*Staff Wellbeing and Safeguarding</a:t>
            </a:r>
          </a:p>
          <a:p>
            <a:pPr marL="0" lvl="2" indent="0">
              <a:lnSpc>
                <a:spcPct val="100000"/>
              </a:lnSpc>
              <a:spcBef>
                <a:spcPts val="0"/>
              </a:spcBef>
              <a:buNone/>
            </a:pPr>
            <a:endParaRPr lang="en-US" sz="1100" b="1">
              <a:solidFill>
                <a:srgbClr val="212121"/>
              </a:solidFill>
              <a:latin typeface="Aptos Display" panose="020B0004020202020204" pitchFamily="34" charset="0"/>
              <a:cs typeface="Arial"/>
            </a:endParaRPr>
          </a:p>
        </p:txBody>
      </p:sp>
      <p:graphicFrame>
        <p:nvGraphicFramePr>
          <p:cNvPr id="2" name="Diagram 1">
            <a:extLst>
              <a:ext uri="{FF2B5EF4-FFF2-40B4-BE49-F238E27FC236}">
                <a16:creationId xmlns:a16="http://schemas.microsoft.com/office/drawing/2014/main" id="{B591C2B2-936F-CD33-75E2-5FCDC75B9AC4}"/>
              </a:ext>
            </a:extLst>
          </p:cNvPr>
          <p:cNvGraphicFramePr/>
          <p:nvPr>
            <p:extLst>
              <p:ext uri="{D42A27DB-BD31-4B8C-83A1-F6EECF244321}">
                <p14:modId xmlns:p14="http://schemas.microsoft.com/office/powerpoint/2010/main" val="3284939755"/>
              </p:ext>
            </p:extLst>
          </p:nvPr>
        </p:nvGraphicFramePr>
        <p:xfrm>
          <a:off x="166165" y="1288026"/>
          <a:ext cx="5986547" cy="4785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4">
            <a:extLst>
              <a:ext uri="{FF2B5EF4-FFF2-40B4-BE49-F238E27FC236}">
                <a16:creationId xmlns:a16="http://schemas.microsoft.com/office/drawing/2014/main" id="{0ECF4DC5-688D-F6B5-EA52-B54998A951D4}"/>
              </a:ext>
            </a:extLst>
          </p:cNvPr>
          <p:cNvSpPr>
            <a:spLocks noGrp="1"/>
          </p:cNvSpPr>
          <p:nvPr>
            <p:ph type="title"/>
          </p:nvPr>
        </p:nvSpPr>
        <p:spPr>
          <a:xfrm>
            <a:off x="166165" y="111540"/>
            <a:ext cx="11740700" cy="1033669"/>
          </a:xfrm>
        </p:spPr>
        <p:txBody>
          <a:bodyPr>
            <a:normAutofit/>
          </a:bodyPr>
          <a:lstStyle/>
          <a:p>
            <a:r>
              <a:rPr lang="en-US" sz="2800">
                <a:solidFill>
                  <a:schemeClr val="accent1"/>
                </a:solidFill>
                <a:latin typeface="+mn-lt"/>
              </a:rPr>
              <a:t>Phase</a:t>
            </a:r>
            <a:r>
              <a:rPr lang="en-US" sz="2800" b="1">
                <a:solidFill>
                  <a:schemeClr val="accent1"/>
                </a:solidFill>
                <a:latin typeface="+mn-lt"/>
              </a:rPr>
              <a:t> 1A</a:t>
            </a:r>
            <a:r>
              <a:rPr lang="en-US" sz="2800">
                <a:solidFill>
                  <a:schemeClr val="accent1"/>
                </a:solidFill>
                <a:latin typeface="+mn-lt"/>
              </a:rPr>
              <a:t>:</a:t>
            </a:r>
            <a:r>
              <a:rPr lang="en-US" sz="2800" b="1">
                <a:solidFill>
                  <a:schemeClr val="accent1"/>
                </a:solidFill>
                <a:latin typeface="+mn-lt"/>
              </a:rPr>
              <a:t> </a:t>
            </a:r>
            <a:r>
              <a:rPr lang="en-US" sz="2800">
                <a:solidFill>
                  <a:schemeClr val="accent1"/>
                </a:solidFill>
                <a:latin typeface="+mn-lt"/>
              </a:rPr>
              <a:t>Students Pilot 22/23  </a:t>
            </a:r>
            <a:br>
              <a:rPr lang="en-US" sz="2800">
                <a:solidFill>
                  <a:schemeClr val="accent1"/>
                </a:solidFill>
                <a:latin typeface="+mn-lt"/>
              </a:rPr>
            </a:br>
            <a:r>
              <a:rPr lang="en-US" sz="2800">
                <a:solidFill>
                  <a:schemeClr val="accent1"/>
                </a:solidFill>
                <a:latin typeface="+mn-lt"/>
              </a:rPr>
              <a:t>CDP Course 24/25</a:t>
            </a:r>
            <a:endParaRPr lang="en-GB" sz="3600">
              <a:solidFill>
                <a:schemeClr val="accent1"/>
              </a:solidFill>
              <a:cs typeface="Arial"/>
            </a:endParaRPr>
          </a:p>
        </p:txBody>
      </p:sp>
    </p:spTree>
    <p:extLst>
      <p:ext uri="{BB962C8B-B14F-4D97-AF65-F5344CB8AC3E}">
        <p14:creationId xmlns:p14="http://schemas.microsoft.com/office/powerpoint/2010/main" val="15810863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4D958-1D87-AFF5-0936-A99FF4BA0F9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81899C-7BE6-F095-DA58-57D999D037DA}"/>
              </a:ext>
            </a:extLst>
          </p:cNvPr>
          <p:cNvSpPr>
            <a:spLocks noGrp="1"/>
          </p:cNvSpPr>
          <p:nvPr>
            <p:ph idx="1"/>
          </p:nvPr>
        </p:nvSpPr>
        <p:spPr>
          <a:xfrm>
            <a:off x="7333864" y="1258570"/>
            <a:ext cx="4613644" cy="5013959"/>
          </a:xfrm>
        </p:spPr>
        <p:txBody>
          <a:bodyPr vert="horz" lIns="91440" tIns="45720" rIns="91440" bIns="45720" rtlCol="0" anchor="t">
            <a:normAutofit/>
          </a:bodyPr>
          <a:lstStyle/>
          <a:p>
            <a:pPr marL="0" lvl="2">
              <a:lnSpc>
                <a:spcPct val="110000"/>
              </a:lnSpc>
            </a:pPr>
            <a:r>
              <a:rPr lang="en-US" b="1">
                <a:solidFill>
                  <a:schemeClr val="accent1">
                    <a:lumMod val="76000"/>
                  </a:schemeClr>
                </a:solidFill>
                <a:latin typeface="Aptos Display" panose="020B0004020202020204" pitchFamily="34" charset="0"/>
              </a:rPr>
              <a:t>1A:      </a:t>
            </a:r>
            <a:r>
              <a:rPr lang="en-US" b="1">
                <a:solidFill>
                  <a:srgbClr val="212121"/>
                </a:solidFill>
                <a:latin typeface="Aptos Display" panose="020B0004020202020204" pitchFamily="34" charset="0"/>
              </a:rPr>
              <a:t> </a:t>
            </a:r>
            <a:r>
              <a:rPr lang="en-US" sz="1400" b="1">
                <a:solidFill>
                  <a:srgbClr val="212121"/>
                </a:solidFill>
                <a:latin typeface="Aptos Display" panose="020B0004020202020204" pitchFamily="34" charset="0"/>
              </a:rPr>
              <a:t>                                                                                                                             </a:t>
            </a:r>
          </a:p>
          <a:p>
            <a:pPr marL="0" lvl="2">
              <a:lnSpc>
                <a:spcPct val="110000"/>
              </a:lnSpc>
            </a:pPr>
            <a:r>
              <a:rPr lang="en-US" sz="1400" b="1" i="1">
                <a:solidFill>
                  <a:schemeClr val="tx2"/>
                </a:solidFill>
                <a:latin typeface="Aptos Display" panose="020B0004020202020204" pitchFamily="34" charset="0"/>
              </a:rPr>
              <a:t>"</a:t>
            </a:r>
            <a:r>
              <a:rPr lang="en-US" sz="1400" i="1">
                <a:latin typeface="Aptos Display" panose="020B0004020202020204" pitchFamily="34" charset="0"/>
              </a:rPr>
              <a:t>Sharing the case study information and asking what these young people need was vital to spend time on. We got to share our thoughts with others in the room and I think this was a pivotal part of the training"</a:t>
            </a:r>
            <a:r>
              <a:rPr lang="en-US" sz="1400" b="1" i="1">
                <a:solidFill>
                  <a:schemeClr val="tx2"/>
                </a:solidFill>
                <a:latin typeface="Aptos Display" panose="020B0004020202020204" pitchFamily="34" charset="0"/>
              </a:rPr>
              <a:t>   </a:t>
            </a:r>
          </a:p>
          <a:p>
            <a:pPr marL="0" lvl="2">
              <a:lnSpc>
                <a:spcPct val="110000"/>
              </a:lnSpc>
            </a:pPr>
            <a:endParaRPr lang="en-US" b="1">
              <a:solidFill>
                <a:schemeClr val="tx2"/>
              </a:solidFill>
              <a:latin typeface="Aptos Display"/>
            </a:endParaRPr>
          </a:p>
          <a:p>
            <a:pPr marL="0" lvl="2">
              <a:lnSpc>
                <a:spcPct val="110000"/>
              </a:lnSpc>
            </a:pPr>
            <a:r>
              <a:rPr lang="en-US" b="1">
                <a:solidFill>
                  <a:schemeClr val="tx2"/>
                </a:solidFill>
                <a:latin typeface="Aptos Display"/>
              </a:rPr>
              <a:t>1B:</a:t>
            </a:r>
            <a:endParaRPr lang="en-US" sz="1400" b="1">
              <a:solidFill>
                <a:schemeClr val="tx2"/>
              </a:solidFill>
              <a:latin typeface="Aptos Display"/>
            </a:endParaRPr>
          </a:p>
          <a:p>
            <a:pPr marL="0" lvl="2">
              <a:lnSpc>
                <a:spcPct val="110000"/>
              </a:lnSpc>
            </a:pPr>
            <a:r>
              <a:rPr lang="en-US" sz="1400" i="1">
                <a:latin typeface="Aptos Display" panose="020B0004020202020204" pitchFamily="34" charset="0"/>
              </a:rPr>
              <a:t>" I am familiar with these behaviors but would appreciate more training"</a:t>
            </a:r>
            <a:endParaRPr lang="en-US" sz="1600" i="1">
              <a:latin typeface="Aptos Display" panose="020B0004020202020204" pitchFamily="34" charset="0"/>
            </a:endParaRPr>
          </a:p>
          <a:p>
            <a:pPr marL="0" lvl="2">
              <a:lnSpc>
                <a:spcPct val="110000"/>
              </a:lnSpc>
            </a:pPr>
            <a:endParaRPr lang="en-US" sz="1400">
              <a:latin typeface="Aptos Display" panose="020B0004020202020204" pitchFamily="34" charset="0"/>
            </a:endParaRPr>
          </a:p>
          <a:p>
            <a:pPr marL="0" lvl="2">
              <a:lnSpc>
                <a:spcPct val="110000"/>
              </a:lnSpc>
            </a:pPr>
            <a:r>
              <a:rPr lang="en-US" sz="1400" i="1">
                <a:latin typeface="Aptos Display" panose="020B0004020202020204" pitchFamily="34" charset="0"/>
              </a:rPr>
              <a:t>"It needs to be a whole College approach, and we need consistent strategies that are relevant to Learning and Teaching"  </a:t>
            </a:r>
            <a:endParaRPr lang="en-US" sz="1400" b="1">
              <a:solidFill>
                <a:srgbClr val="212121"/>
              </a:solidFill>
              <a:latin typeface="Aptos Display" panose="020B0004020202020204" pitchFamily="34" charset="0"/>
            </a:endParaRPr>
          </a:p>
        </p:txBody>
      </p:sp>
      <p:graphicFrame>
        <p:nvGraphicFramePr>
          <p:cNvPr id="2" name="Diagram 1">
            <a:extLst>
              <a:ext uri="{FF2B5EF4-FFF2-40B4-BE49-F238E27FC236}">
                <a16:creationId xmlns:a16="http://schemas.microsoft.com/office/drawing/2014/main" id="{16EA81BC-E95F-1EB1-1E8D-DBD8C6A42C6D}"/>
              </a:ext>
            </a:extLst>
          </p:cNvPr>
          <p:cNvGraphicFramePr/>
          <p:nvPr>
            <p:extLst>
              <p:ext uri="{D42A27DB-BD31-4B8C-83A1-F6EECF244321}">
                <p14:modId xmlns:p14="http://schemas.microsoft.com/office/powerpoint/2010/main" val="1470999411"/>
              </p:ext>
            </p:extLst>
          </p:nvPr>
        </p:nvGraphicFramePr>
        <p:xfrm>
          <a:off x="148165" y="990600"/>
          <a:ext cx="6872067" cy="5549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4">
            <a:extLst>
              <a:ext uri="{FF2B5EF4-FFF2-40B4-BE49-F238E27FC236}">
                <a16:creationId xmlns:a16="http://schemas.microsoft.com/office/drawing/2014/main" id="{06269716-F69F-1578-AFD8-73BFDA77B287}"/>
              </a:ext>
            </a:extLst>
          </p:cNvPr>
          <p:cNvSpPr>
            <a:spLocks noGrp="1"/>
          </p:cNvSpPr>
          <p:nvPr>
            <p:ph type="title"/>
          </p:nvPr>
        </p:nvSpPr>
        <p:spPr>
          <a:xfrm>
            <a:off x="0" y="317500"/>
            <a:ext cx="7333864" cy="426278"/>
          </a:xfrm>
        </p:spPr>
        <p:txBody>
          <a:bodyPr>
            <a:normAutofit fontScale="90000"/>
          </a:bodyPr>
          <a:lstStyle/>
          <a:p>
            <a:r>
              <a:rPr lang="en-US" sz="4000">
                <a:solidFill>
                  <a:schemeClr val="accent1"/>
                </a:solidFill>
                <a:latin typeface="+mn-lt"/>
              </a:rPr>
              <a:t> </a:t>
            </a:r>
            <a:r>
              <a:rPr lang="en-US" sz="3200">
                <a:solidFill>
                  <a:schemeClr val="accent1"/>
                </a:solidFill>
                <a:latin typeface="+mn-lt"/>
              </a:rPr>
              <a:t>Phase</a:t>
            </a:r>
            <a:r>
              <a:rPr lang="en-US" sz="3200" b="1">
                <a:solidFill>
                  <a:schemeClr val="accent1"/>
                </a:solidFill>
                <a:latin typeface="+mn-lt"/>
              </a:rPr>
              <a:t> 1B</a:t>
            </a:r>
            <a:r>
              <a:rPr lang="en-US" sz="3200">
                <a:solidFill>
                  <a:schemeClr val="accent1"/>
                </a:solidFill>
                <a:latin typeface="+mn-lt"/>
              </a:rPr>
              <a:t>:</a:t>
            </a:r>
            <a:r>
              <a:rPr lang="en-US" sz="3200" b="1">
                <a:solidFill>
                  <a:schemeClr val="accent1"/>
                </a:solidFill>
                <a:latin typeface="+mn-lt"/>
              </a:rPr>
              <a:t> </a:t>
            </a:r>
            <a:r>
              <a:rPr lang="en-US" sz="3200">
                <a:solidFill>
                  <a:schemeClr val="accent1"/>
                </a:solidFill>
                <a:latin typeface="+mn-lt"/>
              </a:rPr>
              <a:t>Staff  22/23 &amp; 24/25                               </a:t>
            </a:r>
            <a:endParaRPr lang="en-GB" sz="4000">
              <a:solidFill>
                <a:schemeClr val="accent1"/>
              </a:solidFill>
              <a:cs typeface="Arial"/>
            </a:endParaRPr>
          </a:p>
        </p:txBody>
      </p:sp>
    </p:spTree>
    <p:extLst>
      <p:ext uri="{BB962C8B-B14F-4D97-AF65-F5344CB8AC3E}">
        <p14:creationId xmlns:p14="http://schemas.microsoft.com/office/powerpoint/2010/main" val="2596198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D93F2D-B805-5B4D-A0B8-73EAFC86149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E40C079-7050-489A-6866-F4AF363840DF}"/>
              </a:ext>
            </a:extLst>
          </p:cNvPr>
          <p:cNvSpPr>
            <a:spLocks noGrp="1"/>
          </p:cNvSpPr>
          <p:nvPr>
            <p:ph type="title"/>
          </p:nvPr>
        </p:nvSpPr>
        <p:spPr>
          <a:xfrm>
            <a:off x="507999" y="5002253"/>
            <a:ext cx="9895951" cy="1033669"/>
          </a:xfrm>
        </p:spPr>
        <p:txBody>
          <a:bodyPr>
            <a:normAutofit/>
          </a:bodyPr>
          <a:lstStyle/>
          <a:p>
            <a:r>
              <a:rPr lang="en-US" sz="4000" b="1">
                <a:solidFill>
                  <a:srgbClr val="FFFFFF"/>
                </a:solidFill>
                <a:latin typeface="+mn-lt"/>
              </a:rPr>
              <a:t>Phase 2A  </a:t>
            </a:r>
            <a:endParaRPr lang="en-GB" sz="4000">
              <a:solidFill>
                <a:srgbClr val="FFFFFF"/>
              </a:solidFill>
            </a:endParaRPr>
          </a:p>
        </p:txBody>
      </p:sp>
      <p:sp>
        <p:nvSpPr>
          <p:cNvPr id="3" name="Subtitle 2">
            <a:extLst>
              <a:ext uri="{FF2B5EF4-FFF2-40B4-BE49-F238E27FC236}">
                <a16:creationId xmlns:a16="http://schemas.microsoft.com/office/drawing/2014/main" id="{DF9250A1-75D2-D7E2-5179-667F16D19137}"/>
              </a:ext>
            </a:extLst>
          </p:cNvPr>
          <p:cNvSpPr>
            <a:spLocks noGrp="1"/>
          </p:cNvSpPr>
          <p:nvPr>
            <p:ph idx="1"/>
          </p:nvPr>
        </p:nvSpPr>
        <p:spPr>
          <a:xfrm>
            <a:off x="5676900" y="1531620"/>
            <a:ext cx="6231942" cy="3797481"/>
          </a:xfrm>
        </p:spPr>
        <p:txBody>
          <a:bodyPr anchor="ctr">
            <a:normAutofit fontScale="25000" lnSpcReduction="20000"/>
          </a:bodyPr>
          <a:lstStyle/>
          <a:p>
            <a:pPr marL="0" indent="0">
              <a:buNone/>
            </a:pPr>
            <a:endParaRPr lang="en-US" sz="9600">
              <a:latin typeface="Aptos" panose="020B0004020202020204" pitchFamily="34" charset="0"/>
            </a:endParaRPr>
          </a:p>
          <a:p>
            <a:endParaRPr lang="en-US" sz="8000">
              <a:latin typeface="Aptos"/>
            </a:endParaRPr>
          </a:p>
          <a:p>
            <a:endParaRPr lang="en-US" sz="8000">
              <a:latin typeface="Aptos"/>
            </a:endParaRPr>
          </a:p>
          <a:p>
            <a:endParaRPr lang="en-US" sz="8000">
              <a:latin typeface="Aptos"/>
            </a:endParaRPr>
          </a:p>
          <a:p>
            <a:pPr marL="0" indent="0">
              <a:buNone/>
            </a:pPr>
            <a:r>
              <a:rPr lang="en-US" sz="8000" b="1">
                <a:latin typeface="Aptos"/>
              </a:rPr>
              <a:t>CDN Diagnostic Workshops</a:t>
            </a:r>
            <a:endParaRPr lang="en-US" b="1">
              <a:latin typeface="Aptos"/>
            </a:endParaRPr>
          </a:p>
          <a:p>
            <a:pPr marL="0" indent="0">
              <a:buNone/>
            </a:pPr>
            <a:endParaRPr lang="en-US" sz="8000">
              <a:latin typeface="Aptos" panose="020B0004020202020204" pitchFamily="34" charset="0"/>
            </a:endParaRPr>
          </a:p>
          <a:p>
            <a:pPr marL="0" indent="0">
              <a:buNone/>
            </a:pPr>
            <a:r>
              <a:rPr lang="en-US" sz="8000">
                <a:latin typeface="Aptos"/>
              </a:rPr>
              <a:t>Areas attending:  HBCM, MSPPA, ADM, Sports,  HSC, EY, Supported Learning Hive, Student Experience  </a:t>
            </a:r>
          </a:p>
          <a:p>
            <a:endParaRPr lang="en-US" sz="8000">
              <a:latin typeface="Aptos" panose="020B0004020202020204" pitchFamily="34" charset="0"/>
            </a:endParaRPr>
          </a:p>
          <a:p>
            <a:pPr marL="0" indent="0">
              <a:buNone/>
            </a:pPr>
            <a:endParaRPr lang="en-US" sz="8000">
              <a:latin typeface="Aptos" panose="020B0004020202020204" pitchFamily="34" charset="0"/>
            </a:endParaRPr>
          </a:p>
          <a:p>
            <a:pPr marL="0" indent="0">
              <a:buNone/>
            </a:pPr>
            <a:r>
              <a:rPr lang="en-US" sz="7200" b="1">
                <a:latin typeface="Aptos"/>
              </a:rPr>
              <a:t>178</a:t>
            </a:r>
            <a:r>
              <a:rPr lang="en-US" sz="7200">
                <a:latin typeface="Aptos"/>
              </a:rPr>
              <a:t> total </a:t>
            </a:r>
            <a:r>
              <a:rPr lang="en-US" sz="7200" b="1">
                <a:latin typeface="Aptos"/>
              </a:rPr>
              <a:t>37</a:t>
            </a:r>
            <a:r>
              <a:rPr lang="en-US" sz="7200">
                <a:latin typeface="Aptos"/>
              </a:rPr>
              <a:t> People provided fed back =  </a:t>
            </a:r>
            <a:r>
              <a:rPr lang="en-US" sz="7200" b="1">
                <a:latin typeface="Aptos"/>
              </a:rPr>
              <a:t>40%</a:t>
            </a:r>
            <a:r>
              <a:rPr lang="en-US" sz="7200">
                <a:latin typeface="Aptos"/>
              </a:rPr>
              <a:t> evaluation rate </a:t>
            </a:r>
          </a:p>
          <a:p>
            <a:pPr marL="285750" indent="-285750">
              <a:buFont typeface="Arial" panose="020B0604020202020204" pitchFamily="34" charset="0"/>
              <a:buChar char="•"/>
            </a:pPr>
            <a:endParaRPr lang="en-US" sz="8000">
              <a:latin typeface="Aptos" panose="020B0004020202020204" pitchFamily="34" charset="0"/>
            </a:endParaRPr>
          </a:p>
          <a:p>
            <a:pPr marL="0" lvl="2" indent="0">
              <a:buNone/>
            </a:pPr>
            <a:br>
              <a:rPr lang="en-US" sz="8000" b="0" i="0">
                <a:effectLst/>
              </a:rPr>
            </a:br>
            <a:endParaRPr lang="en-GB" sz="8000" b="1">
              <a:latin typeface="Arial" panose="020B0604020202020204" pitchFamily="34" charset="0"/>
              <a:ea typeface="Microsoft JhengHei UI Light" panose="020B0304030504040204" pitchFamily="34" charset="-120"/>
              <a:cs typeface="Arial" panose="020B0604020202020204" pitchFamily="34" charset="0"/>
            </a:endParaRPr>
          </a:p>
          <a:p>
            <a:pPr marL="1371600" lvl="2" indent="-457200">
              <a:buFont typeface="Arial" panose="020B0604020202020204" pitchFamily="34" charset="0"/>
              <a:buChar char="•"/>
            </a:pPr>
            <a:endParaRPr lang="en-GB" b="1">
              <a:latin typeface="Arial" panose="020B0604020202020204" pitchFamily="34" charset="0"/>
              <a:ea typeface="Microsoft JhengHei UI Light" panose="020B0304030504040204" pitchFamily="34" charset="-120"/>
              <a:cs typeface="Arial" panose="020B0604020202020204" pitchFamily="34" charset="0"/>
            </a:endParaRPr>
          </a:p>
          <a:p>
            <a:pPr lvl="2"/>
            <a:endParaRPr lang="en-GB" b="1">
              <a:latin typeface="Arial" panose="020B0604020202020204" pitchFamily="34" charset="0"/>
              <a:ea typeface="Microsoft JhengHei UI Light" panose="020B0304030504040204" pitchFamily="34" charset="-120"/>
              <a:cs typeface="Arial" panose="020B0604020202020204" pitchFamily="34" charset="0"/>
            </a:endParaRPr>
          </a:p>
          <a:p>
            <a:pPr marL="1600200" lvl="2" indent="-685800">
              <a:buFont typeface="Arial" panose="020B0604020202020204" pitchFamily="34" charset="0"/>
              <a:buChar char="•"/>
            </a:pPr>
            <a:endParaRPr lang="en-GB" b="1">
              <a:latin typeface="Arial" panose="020B0604020202020204" pitchFamily="34" charset="0"/>
              <a:ea typeface="Microsoft JhengHei UI Light" panose="020B0304030504040204" pitchFamily="34" charset="-120"/>
              <a:cs typeface="Arial" panose="020B0604020202020204" pitchFamily="34" charset="0"/>
            </a:endParaRPr>
          </a:p>
          <a:p>
            <a:endParaRPr lang="en-GB" sz="2000" b="1">
              <a:latin typeface="Arial" panose="020B0604020202020204" pitchFamily="34" charset="0"/>
              <a:ea typeface="Microsoft JhengHei UI Light" panose="020B0304030504040204" pitchFamily="34" charset="-120"/>
              <a:cs typeface="Arial" panose="020B0604020202020204" pitchFamily="34" charset="0"/>
            </a:endParaRPr>
          </a:p>
        </p:txBody>
      </p:sp>
      <p:sp>
        <p:nvSpPr>
          <p:cNvPr id="6" name="Title 4">
            <a:extLst>
              <a:ext uri="{FF2B5EF4-FFF2-40B4-BE49-F238E27FC236}">
                <a16:creationId xmlns:a16="http://schemas.microsoft.com/office/drawing/2014/main" id="{14754DAE-7DF4-4F7D-59B8-50DC834318DB}"/>
              </a:ext>
            </a:extLst>
          </p:cNvPr>
          <p:cNvSpPr txBox="1">
            <a:spLocks/>
          </p:cNvSpPr>
          <p:nvPr/>
        </p:nvSpPr>
        <p:spPr>
          <a:xfrm>
            <a:off x="313264" y="-1548"/>
            <a:ext cx="9895951" cy="1033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400" b="1" kern="1200">
                <a:solidFill>
                  <a:schemeClr val="tx2"/>
                </a:solidFill>
                <a:latin typeface="+mj-lt"/>
                <a:ea typeface="+mj-ea"/>
                <a:cs typeface="+mj-cs"/>
              </a:defRPr>
            </a:lvl1pPr>
          </a:lstStyle>
          <a:p>
            <a:r>
              <a:rPr lang="en-US" sz="4000">
                <a:solidFill>
                  <a:schemeClr val="accent1"/>
                </a:solidFill>
                <a:latin typeface="+mn-lt"/>
                <a:cs typeface="Arial"/>
              </a:rPr>
              <a:t> </a:t>
            </a:r>
            <a:r>
              <a:rPr lang="en-US" sz="4000">
                <a:solidFill>
                  <a:schemeClr val="accent1"/>
                </a:solidFill>
                <a:latin typeface="+mn-lt"/>
              </a:rPr>
              <a:t>Phase 2A: January 2024 </a:t>
            </a:r>
            <a:endParaRPr lang="en-GB" sz="4000">
              <a:solidFill>
                <a:schemeClr val="accent1"/>
              </a:solidFill>
              <a:cs typeface="Arial"/>
            </a:endParaRPr>
          </a:p>
        </p:txBody>
      </p:sp>
      <p:graphicFrame>
        <p:nvGraphicFramePr>
          <p:cNvPr id="2" name="Diagram 1">
            <a:extLst>
              <a:ext uri="{FF2B5EF4-FFF2-40B4-BE49-F238E27FC236}">
                <a16:creationId xmlns:a16="http://schemas.microsoft.com/office/drawing/2014/main" id="{8EFA9578-0567-B956-3125-9C4912369C33}"/>
              </a:ext>
            </a:extLst>
          </p:cNvPr>
          <p:cNvGraphicFramePr/>
          <p:nvPr>
            <p:extLst>
              <p:ext uri="{D42A27DB-BD31-4B8C-83A1-F6EECF244321}">
                <p14:modId xmlns:p14="http://schemas.microsoft.com/office/powerpoint/2010/main" val="2797027545"/>
              </p:ext>
            </p:extLst>
          </p:nvPr>
        </p:nvGraphicFramePr>
        <p:xfrm>
          <a:off x="690880" y="1600200"/>
          <a:ext cx="45720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17124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4F477-ED74-FF89-D2EA-B4EA60840CDC}"/>
            </a:ext>
          </a:extLst>
        </p:cNvPr>
        <p:cNvGrpSpPr/>
        <p:nvPr/>
      </p:nvGrpSpPr>
      <p:grpSpPr>
        <a:xfrm>
          <a:off x="0" y="0"/>
          <a:ext cx="0" cy="0"/>
          <a:chOff x="0" y="0"/>
          <a:chExt cx="0" cy="0"/>
        </a:xfrm>
      </p:grpSpPr>
      <p:graphicFrame>
        <p:nvGraphicFramePr>
          <p:cNvPr id="23" name="Diagram 22">
            <a:extLst>
              <a:ext uri="{FF2B5EF4-FFF2-40B4-BE49-F238E27FC236}">
                <a16:creationId xmlns:a16="http://schemas.microsoft.com/office/drawing/2014/main" id="{B4A6D2FD-ED37-8387-E8DB-94A89DDBB9E4}"/>
              </a:ext>
            </a:extLst>
          </p:cNvPr>
          <p:cNvGraphicFramePr/>
          <p:nvPr>
            <p:extLst>
              <p:ext uri="{D42A27DB-BD31-4B8C-83A1-F6EECF244321}">
                <p14:modId xmlns:p14="http://schemas.microsoft.com/office/powerpoint/2010/main" val="1972717481"/>
              </p:ext>
            </p:extLst>
          </p:nvPr>
        </p:nvGraphicFramePr>
        <p:xfrm>
          <a:off x="325120" y="711421"/>
          <a:ext cx="11640738" cy="5817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Title 4">
            <a:extLst>
              <a:ext uri="{FF2B5EF4-FFF2-40B4-BE49-F238E27FC236}">
                <a16:creationId xmlns:a16="http://schemas.microsoft.com/office/drawing/2014/main" id="{DA3184A4-ACE9-AFCB-4F70-04B74141D80F}"/>
              </a:ext>
            </a:extLst>
          </p:cNvPr>
          <p:cNvSpPr txBox="1">
            <a:spLocks/>
          </p:cNvSpPr>
          <p:nvPr/>
        </p:nvSpPr>
        <p:spPr>
          <a:xfrm>
            <a:off x="324307" y="108887"/>
            <a:ext cx="9884908" cy="614017"/>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3400" b="1" kern="1200">
                <a:solidFill>
                  <a:schemeClr val="tx2"/>
                </a:solidFill>
                <a:latin typeface="+mj-lt"/>
                <a:ea typeface="+mj-ea"/>
                <a:cs typeface="+mj-cs"/>
              </a:defRPr>
            </a:lvl1pPr>
          </a:lstStyle>
          <a:p>
            <a:r>
              <a:rPr lang="en-US" sz="4000">
                <a:solidFill>
                  <a:schemeClr val="accent1"/>
                </a:solidFill>
                <a:latin typeface="+mn-lt"/>
                <a:cs typeface="Arial"/>
              </a:rPr>
              <a:t> </a:t>
            </a:r>
            <a:r>
              <a:rPr lang="en-US" sz="4000">
                <a:solidFill>
                  <a:schemeClr val="accent1"/>
                </a:solidFill>
                <a:latin typeface="+mn-lt"/>
              </a:rPr>
              <a:t>Phase 2B: Between Oct 2024 &amp; March 2025 …and Beyond </a:t>
            </a:r>
            <a:endParaRPr lang="en-GB" sz="4000">
              <a:solidFill>
                <a:schemeClr val="accent1"/>
              </a:solidFill>
              <a:cs typeface="Arial"/>
            </a:endParaRPr>
          </a:p>
        </p:txBody>
      </p:sp>
    </p:spTree>
    <p:extLst>
      <p:ext uri="{BB962C8B-B14F-4D97-AF65-F5344CB8AC3E}">
        <p14:creationId xmlns:p14="http://schemas.microsoft.com/office/powerpoint/2010/main" val="603032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08EE79-AF9B-4E45-04ED-30233DA3321C}"/>
              </a:ext>
            </a:extLst>
          </p:cNvPr>
          <p:cNvSpPr txBox="1"/>
          <p:nvPr/>
        </p:nvSpPr>
        <p:spPr>
          <a:xfrm>
            <a:off x="4357991" y="6400800"/>
            <a:ext cx="10019490" cy="369332"/>
          </a:xfrm>
          <a:prstGeom prst="rect">
            <a:avLst/>
          </a:prstGeom>
          <a:noFill/>
        </p:spPr>
        <p:txBody>
          <a:bodyPr wrap="square" rtlCol="0">
            <a:spAutoFit/>
          </a:bodyPr>
          <a:lstStyle/>
          <a:p>
            <a:r>
              <a:rPr lang="en-US" b="1">
                <a:solidFill>
                  <a:schemeClr val="bg1"/>
                </a:solidFill>
                <a:latin typeface="Aptos Black" panose="020B0004020202020204" pitchFamily="34" charset="0"/>
              </a:rPr>
              <a:t>Our Values: OPEN &amp; HONEST   INNOVATIVE    RESPECTFUL  SUPPORTIVE  </a:t>
            </a:r>
            <a:endParaRPr lang="en-GB" b="1">
              <a:solidFill>
                <a:schemeClr val="bg1"/>
              </a:solidFill>
              <a:latin typeface="Aptos Black" panose="020B0004020202020204" pitchFamily="34" charset="0"/>
            </a:endParaRPr>
          </a:p>
        </p:txBody>
      </p:sp>
      <p:cxnSp>
        <p:nvCxnSpPr>
          <p:cNvPr id="6" name="Straight Connector 5">
            <a:extLst>
              <a:ext uri="{FF2B5EF4-FFF2-40B4-BE49-F238E27FC236}">
                <a16:creationId xmlns:a16="http://schemas.microsoft.com/office/drawing/2014/main" id="{5B76EBC6-AFB4-F749-FA26-BC5846FBE0E4}"/>
              </a:ext>
            </a:extLst>
          </p:cNvPr>
          <p:cNvCxnSpPr/>
          <p:nvPr/>
        </p:nvCxnSpPr>
        <p:spPr>
          <a:xfrm>
            <a:off x="7577846" y="6434687"/>
            <a:ext cx="0" cy="30155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57659E7-3D23-5846-5636-A9A4A612ED8C}"/>
              </a:ext>
            </a:extLst>
          </p:cNvPr>
          <p:cNvCxnSpPr/>
          <p:nvPr/>
        </p:nvCxnSpPr>
        <p:spPr>
          <a:xfrm>
            <a:off x="10531812" y="6434687"/>
            <a:ext cx="0" cy="30155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8828954-7BD1-BB11-7070-5EA121F77E53}"/>
              </a:ext>
            </a:extLst>
          </p:cNvPr>
          <p:cNvCxnSpPr/>
          <p:nvPr/>
        </p:nvCxnSpPr>
        <p:spPr>
          <a:xfrm>
            <a:off x="9040238" y="6434687"/>
            <a:ext cx="0" cy="30155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9" name="Diagram 8">
            <a:extLst>
              <a:ext uri="{FF2B5EF4-FFF2-40B4-BE49-F238E27FC236}">
                <a16:creationId xmlns:a16="http://schemas.microsoft.com/office/drawing/2014/main" id="{B5B23E89-F1A8-6DFF-903A-4D0C53C882FD}"/>
              </a:ext>
            </a:extLst>
          </p:cNvPr>
          <p:cNvGraphicFramePr/>
          <p:nvPr>
            <p:extLst>
              <p:ext uri="{D42A27DB-BD31-4B8C-83A1-F6EECF244321}">
                <p14:modId xmlns:p14="http://schemas.microsoft.com/office/powerpoint/2010/main" val="1869751721"/>
              </p:ext>
            </p:extLst>
          </p:nvPr>
        </p:nvGraphicFramePr>
        <p:xfrm>
          <a:off x="565285" y="1364224"/>
          <a:ext cx="11061430" cy="4382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02383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38205-BA0D-EE97-8018-31DDB907E2C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54F908E-4715-44C4-6A55-4FDDA20560BE}"/>
              </a:ext>
            </a:extLst>
          </p:cNvPr>
          <p:cNvSpPr txBox="1"/>
          <p:nvPr/>
        </p:nvSpPr>
        <p:spPr>
          <a:xfrm>
            <a:off x="4357991" y="6400800"/>
            <a:ext cx="10019490" cy="369332"/>
          </a:xfrm>
          <a:prstGeom prst="rect">
            <a:avLst/>
          </a:prstGeom>
          <a:noFill/>
        </p:spPr>
        <p:txBody>
          <a:bodyPr wrap="square" rtlCol="0">
            <a:spAutoFit/>
          </a:bodyPr>
          <a:lstStyle/>
          <a:p>
            <a:r>
              <a:rPr lang="en-US" b="1">
                <a:solidFill>
                  <a:schemeClr val="bg1"/>
                </a:solidFill>
                <a:latin typeface="Aptos Black" panose="020B0004020202020204" pitchFamily="34" charset="0"/>
              </a:rPr>
              <a:t>Our Values: OPEN &amp; HONEST   INNOVATIVE    RESPECTFUL  SUPPORTIVE  </a:t>
            </a:r>
            <a:endParaRPr lang="en-GB" b="1">
              <a:solidFill>
                <a:schemeClr val="bg1"/>
              </a:solidFill>
              <a:latin typeface="Aptos Black" panose="020B0004020202020204" pitchFamily="34" charset="0"/>
            </a:endParaRPr>
          </a:p>
        </p:txBody>
      </p:sp>
      <p:cxnSp>
        <p:nvCxnSpPr>
          <p:cNvPr id="6" name="Straight Connector 5">
            <a:extLst>
              <a:ext uri="{FF2B5EF4-FFF2-40B4-BE49-F238E27FC236}">
                <a16:creationId xmlns:a16="http://schemas.microsoft.com/office/drawing/2014/main" id="{04E9A3FF-E210-CFD8-099C-0FCD01AF5CCA}"/>
              </a:ext>
            </a:extLst>
          </p:cNvPr>
          <p:cNvCxnSpPr/>
          <p:nvPr/>
        </p:nvCxnSpPr>
        <p:spPr>
          <a:xfrm>
            <a:off x="7577846" y="6434687"/>
            <a:ext cx="0" cy="30155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FB23828-C1CC-76D0-F70E-D3F16E6370FA}"/>
              </a:ext>
            </a:extLst>
          </p:cNvPr>
          <p:cNvCxnSpPr/>
          <p:nvPr/>
        </p:nvCxnSpPr>
        <p:spPr>
          <a:xfrm>
            <a:off x="10531812" y="6434687"/>
            <a:ext cx="0" cy="30155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74630D9-3BCE-F0B7-73DC-CB40E075C0F1}"/>
              </a:ext>
            </a:extLst>
          </p:cNvPr>
          <p:cNvCxnSpPr/>
          <p:nvPr/>
        </p:nvCxnSpPr>
        <p:spPr>
          <a:xfrm>
            <a:off x="9040238" y="6434687"/>
            <a:ext cx="0" cy="30155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D734A89-0EB1-4BF4-707A-F437771601A6}"/>
              </a:ext>
            </a:extLst>
          </p:cNvPr>
          <p:cNvSpPr txBox="1"/>
          <p:nvPr/>
        </p:nvSpPr>
        <p:spPr>
          <a:xfrm>
            <a:off x="870127" y="2715772"/>
            <a:ext cx="780331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b="1">
                <a:solidFill>
                  <a:schemeClr val="bg1"/>
                </a:solidFill>
                <a:cs typeface="Arial"/>
              </a:rPr>
              <a:t>HOW?</a:t>
            </a:r>
          </a:p>
        </p:txBody>
      </p:sp>
      <p:pic>
        <p:nvPicPr>
          <p:cNvPr id="4" name="Picture 3" descr="A person standing next to a question mark&#10;&#10;AI-generated content may be incorrect.">
            <a:extLst>
              <a:ext uri="{FF2B5EF4-FFF2-40B4-BE49-F238E27FC236}">
                <a16:creationId xmlns:a16="http://schemas.microsoft.com/office/drawing/2014/main" id="{71E00287-D3B9-60BC-027C-195E6FC9FE7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733" b="90788" l="2219" r="89941">
                        <a14:foregroundMark x1="14941" y1="17124" x2="44379" y2="11777"/>
                        <a14:foregroundMark x1="44379" y1="11777" x2="83629" y2="14776"/>
                        <a14:foregroundMark x1="83629" y1="14776" x2="73471" y2="24928"/>
                        <a14:foregroundMark x1="40434" y1="4733" x2="23225" y2="7262"/>
                        <a14:foregroundMark x1="8432" y1="16113" x2="8432" y2="16113"/>
                        <a14:foregroundMark x1="7396" y1="24675" x2="7396" y2="24675"/>
                        <a14:foregroundMark x1="2219" y1="21640" x2="2219" y2="21640"/>
                        <a14:foregroundMark x1="72436" y1="39559" x2="78994" y2="84718"/>
                        <a14:foregroundMark x1="65237" y1="89776" x2="72781" y2="30744"/>
                        <a14:foregroundMark x1="83136" y1="44111" x2="60404" y2="43858"/>
                        <a14:foregroundMark x1="72436" y1="27710" x2="72436" y2="27710"/>
                        <a14:foregroundMark x1="84862" y1="42088" x2="84862" y2="42088"/>
                        <a14:foregroundMark x1="57643" y1="48121" x2="57643" y2="48121"/>
                        <a14:foregroundMark x1="57643" y1="48121" x2="57643" y2="48121"/>
                        <a14:foregroundMark x1="56953" y1="43353" x2="56953" y2="43353"/>
                        <a14:foregroundMark x1="64201" y1="63764" x2="64201" y2="63764"/>
                        <a14:foregroundMark x1="82101" y1="87753" x2="82101" y2="87753"/>
                        <a14:foregroundMark x1="80720" y1="88764" x2="80720" y2="88764"/>
                        <a14:foregroundMark x1="80030" y1="86994" x2="80030" y2="86994"/>
                        <a14:foregroundMark x1="79684" y1="81431" x2="79684" y2="90029"/>
                        <a14:foregroundMark x1="83826" y1="88259" x2="76923" y2="89523"/>
                        <a14:foregroundMark x1="78649" y1="90788" x2="83481" y2="90535"/>
                        <a14:foregroundMark x1="50740" y1="21351" x2="50740" y2="21351"/>
                        <a14:foregroundMark x1="14596" y1="25867" x2="14596" y2="25867"/>
                        <a14:foregroundMark x1="25986" y1="27384" x2="25986" y2="27384"/>
                      </a14:backgroundRemoval>
                    </a14:imgEffect>
                  </a14:imgLayer>
                </a14:imgProps>
              </a:ext>
            </a:extLst>
          </a:blip>
          <a:stretch>
            <a:fillRect/>
          </a:stretch>
        </p:blipFill>
        <p:spPr>
          <a:xfrm>
            <a:off x="6674783" y="1723633"/>
            <a:ext cx="2886662" cy="3939980"/>
          </a:xfrm>
          <a:prstGeom prst="rect">
            <a:avLst/>
          </a:prstGeom>
        </p:spPr>
      </p:pic>
    </p:spTree>
    <p:extLst>
      <p:ext uri="{BB962C8B-B14F-4D97-AF65-F5344CB8AC3E}">
        <p14:creationId xmlns:p14="http://schemas.microsoft.com/office/powerpoint/2010/main" val="40472383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8A551-931C-F7A5-8327-8F92CD361016}"/>
            </a:ext>
          </a:extLst>
        </p:cNvPr>
        <p:cNvGrpSpPr/>
        <p:nvPr/>
      </p:nvGrpSpPr>
      <p:grpSpPr>
        <a:xfrm>
          <a:off x="0" y="0"/>
          <a:ext cx="0" cy="0"/>
          <a:chOff x="0" y="0"/>
          <a:chExt cx="0" cy="0"/>
        </a:xfrm>
      </p:grpSpPr>
      <p:sp>
        <p:nvSpPr>
          <p:cNvPr id="4" name="Freeform 3">
            <a:extLst>
              <a:ext uri="{FF2B5EF4-FFF2-40B4-BE49-F238E27FC236}">
                <a16:creationId xmlns:a16="http://schemas.microsoft.com/office/drawing/2014/main" id="{AB6AE396-24FF-987F-CC59-F9F2D68033C2}"/>
              </a:ext>
            </a:extLst>
          </p:cNvPr>
          <p:cNvSpPr/>
          <p:nvPr/>
        </p:nvSpPr>
        <p:spPr>
          <a:xfrm>
            <a:off x="788351" y="4933617"/>
            <a:ext cx="1803400" cy="1016667"/>
          </a:xfrm>
          <a:custGeom>
            <a:avLst/>
            <a:gdLst/>
            <a:ahLst/>
            <a:cxnLst/>
            <a:rect l="l" t="t" r="r" b="b"/>
            <a:pathLst>
              <a:path w="2705100" h="1525000">
                <a:moveTo>
                  <a:pt x="0" y="0"/>
                </a:moveTo>
                <a:lnTo>
                  <a:pt x="2705100" y="0"/>
                </a:lnTo>
                <a:lnTo>
                  <a:pt x="2705100" y="1525000"/>
                </a:lnTo>
                <a:lnTo>
                  <a:pt x="0" y="152500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4">
            <a:extLst>
              <a:ext uri="{FF2B5EF4-FFF2-40B4-BE49-F238E27FC236}">
                <a16:creationId xmlns:a16="http://schemas.microsoft.com/office/drawing/2014/main" id="{6E291012-E4CC-E9DC-01A4-67F1B7A1BB9C}"/>
              </a:ext>
            </a:extLst>
          </p:cNvPr>
          <p:cNvSpPr/>
          <p:nvPr/>
        </p:nvSpPr>
        <p:spPr>
          <a:xfrm>
            <a:off x="2591751" y="4933617"/>
            <a:ext cx="1803400" cy="1016667"/>
          </a:xfrm>
          <a:custGeom>
            <a:avLst/>
            <a:gdLst/>
            <a:ahLst/>
            <a:cxnLst/>
            <a:rect l="l" t="t" r="r" b="b"/>
            <a:pathLst>
              <a:path w="2705100" h="1525000">
                <a:moveTo>
                  <a:pt x="0" y="0"/>
                </a:moveTo>
                <a:lnTo>
                  <a:pt x="2705100" y="0"/>
                </a:lnTo>
                <a:lnTo>
                  <a:pt x="2705100" y="1525000"/>
                </a:lnTo>
                <a:lnTo>
                  <a:pt x="0" y="152500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5">
            <a:extLst>
              <a:ext uri="{FF2B5EF4-FFF2-40B4-BE49-F238E27FC236}">
                <a16:creationId xmlns:a16="http://schemas.microsoft.com/office/drawing/2014/main" id="{50425AD5-6B26-F713-B21C-CE0587ADFA5C}"/>
              </a:ext>
            </a:extLst>
          </p:cNvPr>
          <p:cNvSpPr/>
          <p:nvPr/>
        </p:nvSpPr>
        <p:spPr>
          <a:xfrm>
            <a:off x="6198551" y="4933617"/>
            <a:ext cx="1803400" cy="1016667"/>
          </a:xfrm>
          <a:custGeom>
            <a:avLst/>
            <a:gdLst/>
            <a:ahLst/>
            <a:cxnLst/>
            <a:rect l="l" t="t" r="r" b="b"/>
            <a:pathLst>
              <a:path w="2705100" h="1525000">
                <a:moveTo>
                  <a:pt x="0" y="0"/>
                </a:moveTo>
                <a:lnTo>
                  <a:pt x="2705100" y="0"/>
                </a:lnTo>
                <a:lnTo>
                  <a:pt x="2705100" y="1525000"/>
                </a:lnTo>
                <a:lnTo>
                  <a:pt x="0" y="152500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
            <a:extLst>
              <a:ext uri="{FF2B5EF4-FFF2-40B4-BE49-F238E27FC236}">
                <a16:creationId xmlns:a16="http://schemas.microsoft.com/office/drawing/2014/main" id="{923386F7-77A8-5BBD-7A77-6551E6CE0171}"/>
              </a:ext>
            </a:extLst>
          </p:cNvPr>
          <p:cNvSpPr/>
          <p:nvPr/>
        </p:nvSpPr>
        <p:spPr>
          <a:xfrm>
            <a:off x="8001951" y="4933617"/>
            <a:ext cx="1803400" cy="1016667"/>
          </a:xfrm>
          <a:custGeom>
            <a:avLst/>
            <a:gdLst/>
            <a:ahLst/>
            <a:cxnLst/>
            <a:rect l="l" t="t" r="r" b="b"/>
            <a:pathLst>
              <a:path w="2705100" h="1525000">
                <a:moveTo>
                  <a:pt x="0" y="0"/>
                </a:moveTo>
                <a:lnTo>
                  <a:pt x="2705100" y="0"/>
                </a:lnTo>
                <a:lnTo>
                  <a:pt x="2705100" y="1525000"/>
                </a:lnTo>
                <a:lnTo>
                  <a:pt x="0" y="152500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7">
            <a:extLst>
              <a:ext uri="{FF2B5EF4-FFF2-40B4-BE49-F238E27FC236}">
                <a16:creationId xmlns:a16="http://schemas.microsoft.com/office/drawing/2014/main" id="{35F7C4D0-FBD4-2AEC-3C89-4B21D99E0A65}"/>
              </a:ext>
            </a:extLst>
          </p:cNvPr>
          <p:cNvSpPr/>
          <p:nvPr/>
        </p:nvSpPr>
        <p:spPr>
          <a:xfrm>
            <a:off x="9805351" y="4933617"/>
            <a:ext cx="1803400" cy="1016667"/>
          </a:xfrm>
          <a:custGeom>
            <a:avLst/>
            <a:gdLst/>
            <a:ahLst/>
            <a:cxnLst/>
            <a:rect l="l" t="t" r="r" b="b"/>
            <a:pathLst>
              <a:path w="2705100" h="1525000">
                <a:moveTo>
                  <a:pt x="0" y="0"/>
                </a:moveTo>
                <a:lnTo>
                  <a:pt x="2705100" y="0"/>
                </a:lnTo>
                <a:lnTo>
                  <a:pt x="2705100" y="1525000"/>
                </a:lnTo>
                <a:lnTo>
                  <a:pt x="0" y="152500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AutoShape 8">
            <a:extLst>
              <a:ext uri="{FF2B5EF4-FFF2-40B4-BE49-F238E27FC236}">
                <a16:creationId xmlns:a16="http://schemas.microsoft.com/office/drawing/2014/main" id="{21AA60D0-20F0-F4BB-E852-D3FEBB509819}"/>
              </a:ext>
            </a:extLst>
          </p:cNvPr>
          <p:cNvSpPr/>
          <p:nvPr/>
        </p:nvSpPr>
        <p:spPr>
          <a:xfrm flipV="1">
            <a:off x="1524553" y="4616117"/>
            <a:ext cx="0" cy="317500"/>
          </a:xfrm>
          <a:prstGeom prst="line">
            <a:avLst/>
          </a:prstGeom>
          <a:ln w="38100" cap="flat">
            <a:solidFill>
              <a:srgbClr val="575757"/>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AutoShape 9">
            <a:extLst>
              <a:ext uri="{FF2B5EF4-FFF2-40B4-BE49-F238E27FC236}">
                <a16:creationId xmlns:a16="http://schemas.microsoft.com/office/drawing/2014/main" id="{2118D944-4CA3-DFCF-0438-8ECCCE430E01}"/>
              </a:ext>
            </a:extLst>
          </p:cNvPr>
          <p:cNvSpPr/>
          <p:nvPr/>
        </p:nvSpPr>
        <p:spPr>
          <a:xfrm flipV="1">
            <a:off x="3318075" y="4624772"/>
            <a:ext cx="0" cy="317500"/>
          </a:xfrm>
          <a:prstGeom prst="line">
            <a:avLst/>
          </a:prstGeom>
          <a:ln w="38100" cap="flat">
            <a:solidFill>
              <a:srgbClr val="575757"/>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id="{CDAF9850-C659-31CF-6F22-32750263E033}"/>
              </a:ext>
            </a:extLst>
          </p:cNvPr>
          <p:cNvGrpSpPr/>
          <p:nvPr/>
        </p:nvGrpSpPr>
        <p:grpSpPr>
          <a:xfrm>
            <a:off x="4341744" y="3880175"/>
            <a:ext cx="1511274" cy="744597"/>
            <a:chOff x="0" y="0"/>
            <a:chExt cx="597047" cy="294162"/>
          </a:xfrm>
        </p:grpSpPr>
        <p:sp>
          <p:nvSpPr>
            <p:cNvPr id="12" name="Freeform 11">
              <a:extLst>
                <a:ext uri="{FF2B5EF4-FFF2-40B4-BE49-F238E27FC236}">
                  <a16:creationId xmlns:a16="http://schemas.microsoft.com/office/drawing/2014/main" id="{9E5EE4D8-C4DC-5DFD-1D87-4D9FE32464B8}"/>
                </a:ext>
              </a:extLst>
            </p:cNvPr>
            <p:cNvSpPr/>
            <p:nvPr/>
          </p:nvSpPr>
          <p:spPr>
            <a:xfrm>
              <a:off x="0" y="0"/>
              <a:ext cx="597047" cy="294162"/>
            </a:xfrm>
            <a:custGeom>
              <a:avLst/>
              <a:gdLst/>
              <a:ahLst/>
              <a:cxnLst/>
              <a:rect l="l" t="t" r="r" b="b"/>
              <a:pathLst>
                <a:path w="597047" h="294162">
                  <a:moveTo>
                    <a:pt x="0" y="0"/>
                  </a:moveTo>
                  <a:lnTo>
                    <a:pt x="597047" y="0"/>
                  </a:lnTo>
                  <a:lnTo>
                    <a:pt x="597047" y="294162"/>
                  </a:lnTo>
                  <a:lnTo>
                    <a:pt x="0" y="294162"/>
                  </a:lnTo>
                  <a:close/>
                </a:path>
              </a:pathLst>
            </a:custGeom>
            <a:solidFill>
              <a:srgbClr val="E4E4E4"/>
            </a:solidFill>
            <a:ln w="38100" cap="sq">
              <a:solidFill>
                <a:srgbClr val="575757"/>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93BC4DE7-E4AE-C0F7-FA95-D4D65B272F9F}"/>
                </a:ext>
              </a:extLst>
            </p:cNvPr>
            <p:cNvSpPr txBox="1"/>
            <p:nvPr/>
          </p:nvSpPr>
          <p:spPr>
            <a:xfrm>
              <a:off x="0" y="-38100"/>
              <a:ext cx="597047" cy="332262"/>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ts val="223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AutoShape 13">
            <a:extLst>
              <a:ext uri="{FF2B5EF4-FFF2-40B4-BE49-F238E27FC236}">
                <a16:creationId xmlns:a16="http://schemas.microsoft.com/office/drawing/2014/main" id="{21DB63D8-405A-C0CF-B561-179E010D44C0}"/>
              </a:ext>
            </a:extLst>
          </p:cNvPr>
          <p:cNvSpPr/>
          <p:nvPr/>
        </p:nvSpPr>
        <p:spPr>
          <a:xfrm flipV="1">
            <a:off x="5130646" y="4616117"/>
            <a:ext cx="0" cy="317500"/>
          </a:xfrm>
          <a:prstGeom prst="line">
            <a:avLst/>
          </a:prstGeom>
          <a:ln w="38100" cap="flat">
            <a:solidFill>
              <a:srgbClr val="575757"/>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AutoShape 14">
            <a:extLst>
              <a:ext uri="{FF2B5EF4-FFF2-40B4-BE49-F238E27FC236}">
                <a16:creationId xmlns:a16="http://schemas.microsoft.com/office/drawing/2014/main" id="{11F9AD03-1564-63E7-5E07-1C9AF2E2169B}"/>
              </a:ext>
            </a:extLst>
          </p:cNvPr>
          <p:cNvSpPr/>
          <p:nvPr/>
        </p:nvSpPr>
        <p:spPr>
          <a:xfrm flipV="1">
            <a:off x="6922451" y="4616117"/>
            <a:ext cx="0" cy="317500"/>
          </a:xfrm>
          <a:prstGeom prst="line">
            <a:avLst/>
          </a:prstGeom>
          <a:ln w="38100" cap="flat">
            <a:solidFill>
              <a:srgbClr val="575757"/>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AutoShape 15">
            <a:extLst>
              <a:ext uri="{FF2B5EF4-FFF2-40B4-BE49-F238E27FC236}">
                <a16:creationId xmlns:a16="http://schemas.microsoft.com/office/drawing/2014/main" id="{184BF9BD-DC35-6FFD-5438-3347848CA8D6}"/>
              </a:ext>
            </a:extLst>
          </p:cNvPr>
          <p:cNvSpPr/>
          <p:nvPr/>
        </p:nvSpPr>
        <p:spPr>
          <a:xfrm flipV="1">
            <a:off x="8733801" y="4616117"/>
            <a:ext cx="0" cy="317500"/>
          </a:xfrm>
          <a:prstGeom prst="line">
            <a:avLst/>
          </a:prstGeom>
          <a:ln w="38100" cap="flat">
            <a:solidFill>
              <a:srgbClr val="575757"/>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AutoShape 16">
            <a:extLst>
              <a:ext uri="{FF2B5EF4-FFF2-40B4-BE49-F238E27FC236}">
                <a16:creationId xmlns:a16="http://schemas.microsoft.com/office/drawing/2014/main" id="{615C6DDA-20E5-20DB-3DD8-C4C66B43DA7D}"/>
              </a:ext>
            </a:extLst>
          </p:cNvPr>
          <p:cNvSpPr/>
          <p:nvPr/>
        </p:nvSpPr>
        <p:spPr>
          <a:xfrm flipV="1">
            <a:off x="10494829" y="4616117"/>
            <a:ext cx="0" cy="317500"/>
          </a:xfrm>
          <a:prstGeom prst="line">
            <a:avLst/>
          </a:prstGeom>
          <a:ln w="38100" cap="flat">
            <a:solidFill>
              <a:srgbClr val="575757"/>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18" name="Group 17">
            <a:extLst>
              <a:ext uri="{FF2B5EF4-FFF2-40B4-BE49-F238E27FC236}">
                <a16:creationId xmlns:a16="http://schemas.microsoft.com/office/drawing/2014/main" id="{D327DEC4-C183-81EE-DC94-4E80BAD54645}"/>
              </a:ext>
            </a:extLst>
          </p:cNvPr>
          <p:cNvGrpSpPr/>
          <p:nvPr/>
        </p:nvGrpSpPr>
        <p:grpSpPr>
          <a:xfrm>
            <a:off x="723408" y="3871520"/>
            <a:ext cx="1511274" cy="744597"/>
            <a:chOff x="0" y="0"/>
            <a:chExt cx="597047" cy="294162"/>
          </a:xfrm>
        </p:grpSpPr>
        <p:sp>
          <p:nvSpPr>
            <p:cNvPr id="19" name="Freeform 18">
              <a:extLst>
                <a:ext uri="{FF2B5EF4-FFF2-40B4-BE49-F238E27FC236}">
                  <a16:creationId xmlns:a16="http://schemas.microsoft.com/office/drawing/2014/main" id="{F0141C4E-0F65-4C95-DAC3-5C829B879158}"/>
                </a:ext>
              </a:extLst>
            </p:cNvPr>
            <p:cNvSpPr/>
            <p:nvPr/>
          </p:nvSpPr>
          <p:spPr>
            <a:xfrm>
              <a:off x="0" y="0"/>
              <a:ext cx="597047" cy="294162"/>
            </a:xfrm>
            <a:custGeom>
              <a:avLst/>
              <a:gdLst/>
              <a:ahLst/>
              <a:cxnLst/>
              <a:rect l="l" t="t" r="r" b="b"/>
              <a:pathLst>
                <a:path w="597047" h="294162">
                  <a:moveTo>
                    <a:pt x="0" y="0"/>
                  </a:moveTo>
                  <a:lnTo>
                    <a:pt x="597047" y="0"/>
                  </a:lnTo>
                  <a:lnTo>
                    <a:pt x="597047" y="294162"/>
                  </a:lnTo>
                  <a:lnTo>
                    <a:pt x="0" y="294162"/>
                  </a:lnTo>
                  <a:close/>
                </a:path>
              </a:pathLst>
            </a:custGeom>
            <a:solidFill>
              <a:srgbClr val="E4E4E4"/>
            </a:solidFill>
            <a:ln w="38100" cap="sq">
              <a:solidFill>
                <a:srgbClr val="575757"/>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989238CA-B813-4F7E-9A83-01909C23797E}"/>
                </a:ext>
              </a:extLst>
            </p:cNvPr>
            <p:cNvSpPr txBox="1"/>
            <p:nvPr/>
          </p:nvSpPr>
          <p:spPr>
            <a:xfrm>
              <a:off x="0" y="-38100"/>
              <a:ext cx="597047" cy="332262"/>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ts val="223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1" name="Group 20">
            <a:extLst>
              <a:ext uri="{FF2B5EF4-FFF2-40B4-BE49-F238E27FC236}">
                <a16:creationId xmlns:a16="http://schemas.microsoft.com/office/drawing/2014/main" id="{A66AF644-DF89-2EF2-C012-0D7005D88AC3}"/>
              </a:ext>
            </a:extLst>
          </p:cNvPr>
          <p:cNvGrpSpPr/>
          <p:nvPr/>
        </p:nvGrpSpPr>
        <p:grpSpPr>
          <a:xfrm>
            <a:off x="2549508" y="3890736"/>
            <a:ext cx="1511274" cy="744597"/>
            <a:chOff x="0" y="0"/>
            <a:chExt cx="597047" cy="294162"/>
          </a:xfrm>
        </p:grpSpPr>
        <p:sp>
          <p:nvSpPr>
            <p:cNvPr id="22" name="Freeform 21">
              <a:extLst>
                <a:ext uri="{FF2B5EF4-FFF2-40B4-BE49-F238E27FC236}">
                  <a16:creationId xmlns:a16="http://schemas.microsoft.com/office/drawing/2014/main" id="{CF8660A9-F7D8-DD7A-479B-4EDEDDA9086D}"/>
                </a:ext>
              </a:extLst>
            </p:cNvPr>
            <p:cNvSpPr/>
            <p:nvPr/>
          </p:nvSpPr>
          <p:spPr>
            <a:xfrm>
              <a:off x="0" y="0"/>
              <a:ext cx="597047" cy="294162"/>
            </a:xfrm>
            <a:custGeom>
              <a:avLst/>
              <a:gdLst/>
              <a:ahLst/>
              <a:cxnLst/>
              <a:rect l="l" t="t" r="r" b="b"/>
              <a:pathLst>
                <a:path w="597047" h="294162">
                  <a:moveTo>
                    <a:pt x="0" y="0"/>
                  </a:moveTo>
                  <a:lnTo>
                    <a:pt x="597047" y="0"/>
                  </a:lnTo>
                  <a:lnTo>
                    <a:pt x="597047" y="294162"/>
                  </a:lnTo>
                  <a:lnTo>
                    <a:pt x="0" y="294162"/>
                  </a:lnTo>
                  <a:close/>
                </a:path>
              </a:pathLst>
            </a:custGeom>
            <a:solidFill>
              <a:srgbClr val="E4E4E4"/>
            </a:solidFill>
            <a:ln w="38100" cap="sq">
              <a:solidFill>
                <a:srgbClr val="575757"/>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A74DD70A-ADF2-0A18-82A7-919E05F93597}"/>
                </a:ext>
              </a:extLst>
            </p:cNvPr>
            <p:cNvSpPr txBox="1"/>
            <p:nvPr/>
          </p:nvSpPr>
          <p:spPr>
            <a:xfrm>
              <a:off x="0" y="-38100"/>
              <a:ext cx="597047" cy="332262"/>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ts val="223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4" name="Group 23">
            <a:extLst>
              <a:ext uri="{FF2B5EF4-FFF2-40B4-BE49-F238E27FC236}">
                <a16:creationId xmlns:a16="http://schemas.microsoft.com/office/drawing/2014/main" id="{74057513-A5D1-97B5-D9A8-78E3F1F7AE6C}"/>
              </a:ext>
            </a:extLst>
          </p:cNvPr>
          <p:cNvGrpSpPr/>
          <p:nvPr/>
        </p:nvGrpSpPr>
        <p:grpSpPr>
          <a:xfrm>
            <a:off x="6166815" y="3880175"/>
            <a:ext cx="1511274" cy="744597"/>
            <a:chOff x="0" y="0"/>
            <a:chExt cx="597047" cy="294162"/>
          </a:xfrm>
        </p:grpSpPr>
        <p:sp>
          <p:nvSpPr>
            <p:cNvPr id="25" name="Freeform 24">
              <a:extLst>
                <a:ext uri="{FF2B5EF4-FFF2-40B4-BE49-F238E27FC236}">
                  <a16:creationId xmlns:a16="http://schemas.microsoft.com/office/drawing/2014/main" id="{2D9E5EF4-FE6A-1564-19D0-F5DD46F0DDBF}"/>
                </a:ext>
              </a:extLst>
            </p:cNvPr>
            <p:cNvSpPr/>
            <p:nvPr/>
          </p:nvSpPr>
          <p:spPr>
            <a:xfrm>
              <a:off x="0" y="0"/>
              <a:ext cx="597047" cy="294162"/>
            </a:xfrm>
            <a:custGeom>
              <a:avLst/>
              <a:gdLst/>
              <a:ahLst/>
              <a:cxnLst/>
              <a:rect l="l" t="t" r="r" b="b"/>
              <a:pathLst>
                <a:path w="597047" h="294162">
                  <a:moveTo>
                    <a:pt x="0" y="0"/>
                  </a:moveTo>
                  <a:lnTo>
                    <a:pt x="597047" y="0"/>
                  </a:lnTo>
                  <a:lnTo>
                    <a:pt x="597047" y="294162"/>
                  </a:lnTo>
                  <a:lnTo>
                    <a:pt x="0" y="294162"/>
                  </a:lnTo>
                  <a:close/>
                </a:path>
              </a:pathLst>
            </a:custGeom>
            <a:solidFill>
              <a:srgbClr val="E4E4E4"/>
            </a:solidFill>
            <a:ln w="38100" cap="sq">
              <a:solidFill>
                <a:srgbClr val="575757"/>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26" name="TextBox 25">
              <a:extLst>
                <a:ext uri="{FF2B5EF4-FFF2-40B4-BE49-F238E27FC236}">
                  <a16:creationId xmlns:a16="http://schemas.microsoft.com/office/drawing/2014/main" id="{762B7548-493D-66A9-2404-C560B2B60157}"/>
                </a:ext>
              </a:extLst>
            </p:cNvPr>
            <p:cNvSpPr txBox="1"/>
            <p:nvPr/>
          </p:nvSpPr>
          <p:spPr>
            <a:xfrm>
              <a:off x="0" y="-38100"/>
              <a:ext cx="597047" cy="332262"/>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ts val="223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7" name="Group 26">
            <a:extLst>
              <a:ext uri="{FF2B5EF4-FFF2-40B4-BE49-F238E27FC236}">
                <a16:creationId xmlns:a16="http://schemas.microsoft.com/office/drawing/2014/main" id="{9A7C9587-2942-93AC-CCA3-2D57F5444312}"/>
              </a:ext>
            </a:extLst>
          </p:cNvPr>
          <p:cNvGrpSpPr/>
          <p:nvPr/>
        </p:nvGrpSpPr>
        <p:grpSpPr>
          <a:xfrm>
            <a:off x="7961218" y="3871520"/>
            <a:ext cx="1511274" cy="744597"/>
            <a:chOff x="0" y="0"/>
            <a:chExt cx="597047" cy="294162"/>
          </a:xfrm>
        </p:grpSpPr>
        <p:sp>
          <p:nvSpPr>
            <p:cNvPr id="28" name="Freeform 27">
              <a:extLst>
                <a:ext uri="{FF2B5EF4-FFF2-40B4-BE49-F238E27FC236}">
                  <a16:creationId xmlns:a16="http://schemas.microsoft.com/office/drawing/2014/main" id="{6CB78CD4-959D-7DBF-343D-C13D679C5018}"/>
                </a:ext>
              </a:extLst>
            </p:cNvPr>
            <p:cNvSpPr/>
            <p:nvPr/>
          </p:nvSpPr>
          <p:spPr>
            <a:xfrm>
              <a:off x="0" y="0"/>
              <a:ext cx="597047" cy="294162"/>
            </a:xfrm>
            <a:custGeom>
              <a:avLst/>
              <a:gdLst/>
              <a:ahLst/>
              <a:cxnLst/>
              <a:rect l="l" t="t" r="r" b="b"/>
              <a:pathLst>
                <a:path w="597047" h="294162">
                  <a:moveTo>
                    <a:pt x="0" y="0"/>
                  </a:moveTo>
                  <a:lnTo>
                    <a:pt x="597047" y="0"/>
                  </a:lnTo>
                  <a:lnTo>
                    <a:pt x="597047" y="294162"/>
                  </a:lnTo>
                  <a:lnTo>
                    <a:pt x="0" y="294162"/>
                  </a:lnTo>
                  <a:close/>
                </a:path>
              </a:pathLst>
            </a:custGeom>
            <a:solidFill>
              <a:srgbClr val="E4E4E4"/>
            </a:solidFill>
            <a:ln w="38100" cap="sq">
              <a:solidFill>
                <a:srgbClr val="575757"/>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29" name="TextBox 28">
              <a:extLst>
                <a:ext uri="{FF2B5EF4-FFF2-40B4-BE49-F238E27FC236}">
                  <a16:creationId xmlns:a16="http://schemas.microsoft.com/office/drawing/2014/main" id="{D194D6BD-E795-E106-AF8B-FF0E9287B3AB}"/>
                </a:ext>
              </a:extLst>
            </p:cNvPr>
            <p:cNvSpPr txBox="1"/>
            <p:nvPr/>
          </p:nvSpPr>
          <p:spPr>
            <a:xfrm>
              <a:off x="0" y="-38100"/>
              <a:ext cx="597047" cy="332262"/>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ts val="223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0" name="Group 29">
            <a:extLst>
              <a:ext uri="{FF2B5EF4-FFF2-40B4-BE49-F238E27FC236}">
                <a16:creationId xmlns:a16="http://schemas.microsoft.com/office/drawing/2014/main" id="{4616615A-E359-48A6-7C19-F2FD209C9D7E}"/>
              </a:ext>
            </a:extLst>
          </p:cNvPr>
          <p:cNvGrpSpPr/>
          <p:nvPr/>
        </p:nvGrpSpPr>
        <p:grpSpPr>
          <a:xfrm>
            <a:off x="9751892" y="3890736"/>
            <a:ext cx="1511274" cy="744597"/>
            <a:chOff x="0" y="0"/>
            <a:chExt cx="597047" cy="294162"/>
          </a:xfrm>
        </p:grpSpPr>
        <p:sp>
          <p:nvSpPr>
            <p:cNvPr id="31" name="Freeform 30">
              <a:extLst>
                <a:ext uri="{FF2B5EF4-FFF2-40B4-BE49-F238E27FC236}">
                  <a16:creationId xmlns:a16="http://schemas.microsoft.com/office/drawing/2014/main" id="{375FB2F4-49CC-B6CE-5460-A6CAA5A5B718}"/>
                </a:ext>
              </a:extLst>
            </p:cNvPr>
            <p:cNvSpPr/>
            <p:nvPr/>
          </p:nvSpPr>
          <p:spPr>
            <a:xfrm>
              <a:off x="0" y="0"/>
              <a:ext cx="597047" cy="294162"/>
            </a:xfrm>
            <a:custGeom>
              <a:avLst/>
              <a:gdLst/>
              <a:ahLst/>
              <a:cxnLst/>
              <a:rect l="l" t="t" r="r" b="b"/>
              <a:pathLst>
                <a:path w="597047" h="294162">
                  <a:moveTo>
                    <a:pt x="0" y="0"/>
                  </a:moveTo>
                  <a:lnTo>
                    <a:pt x="597047" y="0"/>
                  </a:lnTo>
                  <a:lnTo>
                    <a:pt x="597047" y="294162"/>
                  </a:lnTo>
                  <a:lnTo>
                    <a:pt x="0" y="294162"/>
                  </a:lnTo>
                  <a:close/>
                </a:path>
              </a:pathLst>
            </a:custGeom>
            <a:solidFill>
              <a:srgbClr val="E4E4E4"/>
            </a:solidFill>
            <a:ln w="38100" cap="sq">
              <a:solidFill>
                <a:srgbClr val="575757"/>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A97B4433-AB1E-3C40-6407-0230E43B945A}"/>
                </a:ext>
              </a:extLst>
            </p:cNvPr>
            <p:cNvSpPr txBox="1"/>
            <p:nvPr/>
          </p:nvSpPr>
          <p:spPr>
            <a:xfrm>
              <a:off x="0" y="-38100"/>
              <a:ext cx="597047" cy="332262"/>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ts val="223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70" name="AutoShape 49">
            <a:extLst>
              <a:ext uri="{FF2B5EF4-FFF2-40B4-BE49-F238E27FC236}">
                <a16:creationId xmlns:a16="http://schemas.microsoft.com/office/drawing/2014/main" id="{82FBC36A-B323-36C2-7147-AA4493140F9F}"/>
              </a:ext>
            </a:extLst>
          </p:cNvPr>
          <p:cNvSpPr/>
          <p:nvPr/>
        </p:nvSpPr>
        <p:spPr>
          <a:xfrm flipV="1">
            <a:off x="4797350" y="5835584"/>
            <a:ext cx="0" cy="317500"/>
          </a:xfrm>
          <a:prstGeom prst="line">
            <a:avLst/>
          </a:prstGeom>
          <a:ln w="38100" cap="flat">
            <a:solidFill>
              <a:srgbClr val="575757"/>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71" name="Group 50">
            <a:extLst>
              <a:ext uri="{FF2B5EF4-FFF2-40B4-BE49-F238E27FC236}">
                <a16:creationId xmlns:a16="http://schemas.microsoft.com/office/drawing/2014/main" id="{F7D41D3A-FF6F-6881-631D-2CBCCA87425E}"/>
              </a:ext>
            </a:extLst>
          </p:cNvPr>
          <p:cNvGrpSpPr/>
          <p:nvPr/>
        </p:nvGrpSpPr>
        <p:grpSpPr>
          <a:xfrm>
            <a:off x="3938161" y="6130305"/>
            <a:ext cx="1026479" cy="580069"/>
            <a:chOff x="0" y="0"/>
            <a:chExt cx="405522" cy="229163"/>
          </a:xfrm>
        </p:grpSpPr>
        <p:sp>
          <p:nvSpPr>
            <p:cNvPr id="72" name="Freeform 51">
              <a:extLst>
                <a:ext uri="{FF2B5EF4-FFF2-40B4-BE49-F238E27FC236}">
                  <a16:creationId xmlns:a16="http://schemas.microsoft.com/office/drawing/2014/main" id="{5B4464CF-DEFE-1DBB-AF87-AD224D6E6892}"/>
                </a:ext>
              </a:extLst>
            </p:cNvPr>
            <p:cNvSpPr/>
            <p:nvPr/>
          </p:nvSpPr>
          <p:spPr>
            <a:xfrm>
              <a:off x="0" y="0"/>
              <a:ext cx="405522" cy="229163"/>
            </a:xfrm>
            <a:custGeom>
              <a:avLst/>
              <a:gdLst/>
              <a:ahLst/>
              <a:cxnLst/>
              <a:rect l="l" t="t" r="r" b="b"/>
              <a:pathLst>
                <a:path w="405522" h="229163">
                  <a:moveTo>
                    <a:pt x="0" y="0"/>
                  </a:moveTo>
                  <a:lnTo>
                    <a:pt x="405522" y="0"/>
                  </a:lnTo>
                  <a:lnTo>
                    <a:pt x="405522" y="229163"/>
                  </a:lnTo>
                  <a:lnTo>
                    <a:pt x="0" y="229163"/>
                  </a:lnTo>
                  <a:close/>
                </a:path>
              </a:pathLst>
            </a:custGeom>
            <a:solidFill>
              <a:srgbClr val="E4E4E4"/>
            </a:solidFill>
            <a:ln w="38100" cap="sq">
              <a:solidFill>
                <a:srgbClr val="575757"/>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73" name="TextBox 52">
              <a:extLst>
                <a:ext uri="{FF2B5EF4-FFF2-40B4-BE49-F238E27FC236}">
                  <a16:creationId xmlns:a16="http://schemas.microsoft.com/office/drawing/2014/main" id="{0483646F-95B9-4848-23C7-C5A2B1F8088D}"/>
                </a:ext>
              </a:extLst>
            </p:cNvPr>
            <p:cNvSpPr txBox="1"/>
            <p:nvPr/>
          </p:nvSpPr>
          <p:spPr>
            <a:xfrm>
              <a:off x="0" y="-38100"/>
              <a:ext cx="405522" cy="267263"/>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ts val="223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74" name="AutoShape 53">
            <a:extLst>
              <a:ext uri="{FF2B5EF4-FFF2-40B4-BE49-F238E27FC236}">
                <a16:creationId xmlns:a16="http://schemas.microsoft.com/office/drawing/2014/main" id="{A91AADAC-87C7-DC73-7F77-92DFE41A60EC}"/>
              </a:ext>
            </a:extLst>
          </p:cNvPr>
          <p:cNvSpPr/>
          <p:nvPr/>
        </p:nvSpPr>
        <p:spPr>
          <a:xfrm flipV="1">
            <a:off x="5206883" y="5835584"/>
            <a:ext cx="0" cy="317500"/>
          </a:xfrm>
          <a:prstGeom prst="line">
            <a:avLst/>
          </a:prstGeom>
          <a:ln w="38100" cap="flat">
            <a:solidFill>
              <a:srgbClr val="575757"/>
            </a:solidFill>
            <a:prstDash val="solid"/>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75" name="Group 54">
            <a:extLst>
              <a:ext uri="{FF2B5EF4-FFF2-40B4-BE49-F238E27FC236}">
                <a16:creationId xmlns:a16="http://schemas.microsoft.com/office/drawing/2014/main" id="{F584E8F7-1994-3AAE-B441-A6303BFA276F}"/>
              </a:ext>
            </a:extLst>
          </p:cNvPr>
          <p:cNvGrpSpPr/>
          <p:nvPr/>
        </p:nvGrpSpPr>
        <p:grpSpPr>
          <a:xfrm>
            <a:off x="5040542" y="6130305"/>
            <a:ext cx="1026479" cy="580069"/>
            <a:chOff x="0" y="0"/>
            <a:chExt cx="405522" cy="229163"/>
          </a:xfrm>
        </p:grpSpPr>
        <p:sp>
          <p:nvSpPr>
            <p:cNvPr id="76" name="Freeform 55">
              <a:extLst>
                <a:ext uri="{FF2B5EF4-FFF2-40B4-BE49-F238E27FC236}">
                  <a16:creationId xmlns:a16="http://schemas.microsoft.com/office/drawing/2014/main" id="{591BC636-3912-564A-DD6B-26E95AD9FF5D}"/>
                </a:ext>
              </a:extLst>
            </p:cNvPr>
            <p:cNvSpPr/>
            <p:nvPr/>
          </p:nvSpPr>
          <p:spPr>
            <a:xfrm>
              <a:off x="0" y="0"/>
              <a:ext cx="405522" cy="229163"/>
            </a:xfrm>
            <a:custGeom>
              <a:avLst/>
              <a:gdLst/>
              <a:ahLst/>
              <a:cxnLst/>
              <a:rect l="l" t="t" r="r" b="b"/>
              <a:pathLst>
                <a:path w="405522" h="229163">
                  <a:moveTo>
                    <a:pt x="0" y="0"/>
                  </a:moveTo>
                  <a:lnTo>
                    <a:pt x="405522" y="0"/>
                  </a:lnTo>
                  <a:lnTo>
                    <a:pt x="405522" y="229163"/>
                  </a:lnTo>
                  <a:lnTo>
                    <a:pt x="0" y="229163"/>
                  </a:lnTo>
                  <a:close/>
                </a:path>
              </a:pathLst>
            </a:custGeom>
            <a:solidFill>
              <a:srgbClr val="E4E4E4"/>
            </a:solidFill>
            <a:ln w="38100" cap="sq">
              <a:solidFill>
                <a:srgbClr val="575757"/>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77" name="TextBox 56">
              <a:extLst>
                <a:ext uri="{FF2B5EF4-FFF2-40B4-BE49-F238E27FC236}">
                  <a16:creationId xmlns:a16="http://schemas.microsoft.com/office/drawing/2014/main" id="{16688716-BFD6-FF73-93A1-81D77D011515}"/>
                </a:ext>
              </a:extLst>
            </p:cNvPr>
            <p:cNvSpPr txBox="1"/>
            <p:nvPr/>
          </p:nvSpPr>
          <p:spPr>
            <a:xfrm>
              <a:off x="0" y="-38100"/>
              <a:ext cx="405522" cy="267263"/>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ts val="223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78" name="Freeform 57">
            <a:extLst>
              <a:ext uri="{FF2B5EF4-FFF2-40B4-BE49-F238E27FC236}">
                <a16:creationId xmlns:a16="http://schemas.microsoft.com/office/drawing/2014/main" id="{053DBA0C-94E5-09CD-9168-6C79849F43FE}"/>
              </a:ext>
            </a:extLst>
          </p:cNvPr>
          <p:cNvSpPr/>
          <p:nvPr/>
        </p:nvSpPr>
        <p:spPr>
          <a:xfrm>
            <a:off x="4395151" y="4933617"/>
            <a:ext cx="1803400" cy="1016667"/>
          </a:xfrm>
          <a:custGeom>
            <a:avLst/>
            <a:gdLst/>
            <a:ahLst/>
            <a:cxnLst/>
            <a:rect l="l" t="t" r="r" b="b"/>
            <a:pathLst>
              <a:path w="2705100" h="1525000">
                <a:moveTo>
                  <a:pt x="0" y="0"/>
                </a:moveTo>
                <a:lnTo>
                  <a:pt x="2705100" y="0"/>
                </a:lnTo>
                <a:lnTo>
                  <a:pt x="2705100" y="1525000"/>
                </a:lnTo>
                <a:lnTo>
                  <a:pt x="0" y="1525000"/>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79" name="TextBox 59">
            <a:extLst>
              <a:ext uri="{FF2B5EF4-FFF2-40B4-BE49-F238E27FC236}">
                <a16:creationId xmlns:a16="http://schemas.microsoft.com/office/drawing/2014/main" id="{FC509FB2-D3CF-E00F-E46E-5F0D14A2683D}"/>
              </a:ext>
            </a:extLst>
          </p:cNvPr>
          <p:cNvSpPr txBox="1"/>
          <p:nvPr/>
        </p:nvSpPr>
        <p:spPr>
          <a:xfrm>
            <a:off x="710622" y="1497272"/>
            <a:ext cx="4831578" cy="89430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ts val="3453"/>
              </a:lnSpc>
              <a:spcBef>
                <a:spcPts val="0"/>
              </a:spcBef>
              <a:spcAft>
                <a:spcPts val="0"/>
              </a:spcAft>
              <a:buClrTx/>
              <a:buSzTx/>
              <a:buFontTx/>
              <a:buNone/>
              <a:tabLst/>
              <a:defRPr/>
            </a:pPr>
            <a:r>
              <a:rPr kumimoji="0" lang="en-US" sz="3667" b="1" i="0" u="none" strike="noStrike" kern="1200" cap="none" spc="0" normalizeH="0" baseline="0" noProof="0">
                <a:ln>
                  <a:noFill/>
                </a:ln>
                <a:solidFill>
                  <a:srgbClr val="575757"/>
                </a:solidFill>
                <a:effectLst/>
                <a:uLnTx/>
                <a:uFillTx/>
                <a:latin typeface="Avenir Next LT Pro Demi" panose="020B0704020202020204" pitchFamily="34" charset="0"/>
                <a:ea typeface="Canva Sans Bold"/>
                <a:cs typeface="Canva Sans Bold"/>
                <a:sym typeface="Canva Sans Bold"/>
              </a:rPr>
              <a:t>Creating Communities of Practice (CoPs)</a:t>
            </a:r>
          </a:p>
        </p:txBody>
      </p:sp>
      <p:sp>
        <p:nvSpPr>
          <p:cNvPr id="80" name="TextBox 60">
            <a:extLst>
              <a:ext uri="{FF2B5EF4-FFF2-40B4-BE49-F238E27FC236}">
                <a16:creationId xmlns:a16="http://schemas.microsoft.com/office/drawing/2014/main" id="{5706BE53-E009-BD5B-CAC3-1E20A26CA6C8}"/>
              </a:ext>
            </a:extLst>
          </p:cNvPr>
          <p:cNvSpPr txBox="1"/>
          <p:nvPr/>
        </p:nvSpPr>
        <p:spPr>
          <a:xfrm>
            <a:off x="1112564" y="5327650"/>
            <a:ext cx="823978" cy="24365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ts val="1919"/>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venir Next LT Pro" panose="020B0504020202020204" pitchFamily="34" charset="0"/>
                <a:ea typeface="Canva Sans Bold"/>
                <a:cs typeface="Canva Sans Bold"/>
                <a:sym typeface="Canva Sans Bold"/>
              </a:rPr>
              <a:t>Idea</a:t>
            </a:r>
          </a:p>
        </p:txBody>
      </p:sp>
      <p:sp>
        <p:nvSpPr>
          <p:cNvPr id="81" name="TextBox 61">
            <a:extLst>
              <a:ext uri="{FF2B5EF4-FFF2-40B4-BE49-F238E27FC236}">
                <a16:creationId xmlns:a16="http://schemas.microsoft.com/office/drawing/2014/main" id="{CAF990E0-5C3F-5E0E-638E-8DE47EC1DFFF}"/>
              </a:ext>
            </a:extLst>
          </p:cNvPr>
          <p:cNvSpPr txBox="1"/>
          <p:nvPr/>
        </p:nvSpPr>
        <p:spPr>
          <a:xfrm>
            <a:off x="2880396" y="5346700"/>
            <a:ext cx="960509" cy="24365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ts val="1919"/>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venir Next LT Pro" panose="020B0504020202020204" pitchFamily="34" charset="0"/>
                <a:ea typeface="Canva Sans Bold"/>
                <a:cs typeface="Canva Sans Bold"/>
                <a:sym typeface="Canva Sans Bold"/>
              </a:rPr>
              <a:t>Approval</a:t>
            </a:r>
          </a:p>
        </p:txBody>
      </p:sp>
      <p:sp>
        <p:nvSpPr>
          <p:cNvPr id="82" name="TextBox 62">
            <a:extLst>
              <a:ext uri="{FF2B5EF4-FFF2-40B4-BE49-F238E27FC236}">
                <a16:creationId xmlns:a16="http://schemas.microsoft.com/office/drawing/2014/main" id="{5FF47C3C-452F-1405-E203-0CCBF9897B39}"/>
              </a:ext>
            </a:extLst>
          </p:cNvPr>
          <p:cNvSpPr txBox="1"/>
          <p:nvPr/>
        </p:nvSpPr>
        <p:spPr>
          <a:xfrm>
            <a:off x="787985" y="3946982"/>
            <a:ext cx="1414847" cy="61555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ts val="1213"/>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venir Next LT Pro Light" panose="020B0304020202020204" pitchFamily="34" charset="0"/>
                <a:ea typeface="Canva Sans"/>
                <a:cs typeface="Canva Sans"/>
                <a:sym typeface="Canva Sans"/>
              </a:rPr>
              <a:t>Ideas for a CoP can come from any staff member or may be put forward by the LTQSG</a:t>
            </a:r>
          </a:p>
        </p:txBody>
      </p:sp>
      <p:sp>
        <p:nvSpPr>
          <p:cNvPr id="83" name="TextBox 63">
            <a:extLst>
              <a:ext uri="{FF2B5EF4-FFF2-40B4-BE49-F238E27FC236}">
                <a16:creationId xmlns:a16="http://schemas.microsoft.com/office/drawing/2014/main" id="{A75D842D-EC2E-AEF0-155D-A2446CB263F5}"/>
              </a:ext>
            </a:extLst>
          </p:cNvPr>
          <p:cNvSpPr txBox="1"/>
          <p:nvPr/>
        </p:nvSpPr>
        <p:spPr>
          <a:xfrm>
            <a:off x="2602915" y="4020041"/>
            <a:ext cx="1404459" cy="46058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ts val="1213"/>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venir Next LT Pro Light" panose="020B0304020202020204" pitchFamily="34" charset="0"/>
                <a:ea typeface="Canva Sans"/>
                <a:cs typeface="Canva Sans"/>
                <a:sym typeface="Canva Sans"/>
              </a:rPr>
              <a:t>New CoP ideas will be considered by LTQSG for approval</a:t>
            </a:r>
          </a:p>
        </p:txBody>
      </p:sp>
      <p:sp>
        <p:nvSpPr>
          <p:cNvPr id="84" name="TextBox 64">
            <a:extLst>
              <a:ext uri="{FF2B5EF4-FFF2-40B4-BE49-F238E27FC236}">
                <a16:creationId xmlns:a16="http://schemas.microsoft.com/office/drawing/2014/main" id="{27338C89-5273-FB99-FCED-9C3D2A63F2B7}"/>
              </a:ext>
            </a:extLst>
          </p:cNvPr>
          <p:cNvSpPr txBox="1"/>
          <p:nvPr/>
        </p:nvSpPr>
        <p:spPr>
          <a:xfrm>
            <a:off x="4395151" y="4029180"/>
            <a:ext cx="1404459" cy="46166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ts val="1213"/>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venir Next LT Pro Light" panose="020B0304020202020204" pitchFamily="34" charset="0"/>
                <a:ea typeface="Canva Sans"/>
                <a:cs typeface="Canva Sans"/>
                <a:sym typeface="Canva Sans"/>
              </a:rPr>
              <a:t>Once an idea is approved the CoP can be established</a:t>
            </a:r>
          </a:p>
        </p:txBody>
      </p:sp>
      <p:sp>
        <p:nvSpPr>
          <p:cNvPr id="85" name="TextBox 65">
            <a:extLst>
              <a:ext uri="{FF2B5EF4-FFF2-40B4-BE49-F238E27FC236}">
                <a16:creationId xmlns:a16="http://schemas.microsoft.com/office/drawing/2014/main" id="{648C15E6-BA11-F218-43A8-1004413F6F85}"/>
              </a:ext>
            </a:extLst>
          </p:cNvPr>
          <p:cNvSpPr txBox="1"/>
          <p:nvPr/>
        </p:nvSpPr>
        <p:spPr>
          <a:xfrm>
            <a:off x="6220222" y="4034889"/>
            <a:ext cx="1404459" cy="46058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ts val="1213"/>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venir Next LT Pro Light" panose="020B0304020202020204" pitchFamily="34" charset="0"/>
                <a:ea typeface="Canva Sans"/>
                <a:cs typeface="Canva Sans"/>
                <a:sym typeface="Canva Sans"/>
              </a:rPr>
              <a:t>Staff made aware of new CoP and those who wish to can join</a:t>
            </a:r>
          </a:p>
        </p:txBody>
      </p:sp>
      <p:sp>
        <p:nvSpPr>
          <p:cNvPr id="86" name="TextBox 66">
            <a:extLst>
              <a:ext uri="{FF2B5EF4-FFF2-40B4-BE49-F238E27FC236}">
                <a16:creationId xmlns:a16="http://schemas.microsoft.com/office/drawing/2014/main" id="{A4E02AD1-150E-C49A-9AFF-F76EEF067C03}"/>
              </a:ext>
            </a:extLst>
          </p:cNvPr>
          <p:cNvSpPr txBox="1"/>
          <p:nvPr/>
        </p:nvSpPr>
        <p:spPr>
          <a:xfrm>
            <a:off x="8014625" y="4009480"/>
            <a:ext cx="1404459" cy="46058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ts val="1213"/>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venir Next LT Pro Light" panose="020B0304020202020204" pitchFamily="34" charset="0"/>
                <a:ea typeface="Canva Sans"/>
                <a:cs typeface="Canva Sans"/>
                <a:sym typeface="Canva Sans"/>
              </a:rPr>
              <a:t>CoP will now decide the direction and work to be undertaken</a:t>
            </a:r>
          </a:p>
        </p:txBody>
      </p:sp>
      <p:sp>
        <p:nvSpPr>
          <p:cNvPr id="87" name="TextBox 67">
            <a:extLst>
              <a:ext uri="{FF2B5EF4-FFF2-40B4-BE49-F238E27FC236}">
                <a16:creationId xmlns:a16="http://schemas.microsoft.com/office/drawing/2014/main" id="{7D034428-2760-0278-FD09-CDAC55F3484C}"/>
              </a:ext>
            </a:extLst>
          </p:cNvPr>
          <p:cNvSpPr txBox="1"/>
          <p:nvPr/>
        </p:nvSpPr>
        <p:spPr>
          <a:xfrm>
            <a:off x="9769329" y="3943842"/>
            <a:ext cx="1404459" cy="61555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ts val="1213"/>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venir Next LT Pro Light" panose="020B0304020202020204" pitchFamily="34" charset="0"/>
                <a:ea typeface="Canva Sans"/>
                <a:cs typeface="Canva Sans"/>
                <a:sym typeface="Canva Sans"/>
              </a:rPr>
              <a:t>Progress fed back to LTQSG and all staff updated via the CoP Viva page</a:t>
            </a:r>
          </a:p>
        </p:txBody>
      </p:sp>
      <p:sp>
        <p:nvSpPr>
          <p:cNvPr id="88" name="TextBox 68">
            <a:extLst>
              <a:ext uri="{FF2B5EF4-FFF2-40B4-BE49-F238E27FC236}">
                <a16:creationId xmlns:a16="http://schemas.microsoft.com/office/drawing/2014/main" id="{611AEEAC-DE7B-12D4-DF2B-CFA8F2AFB14A}"/>
              </a:ext>
            </a:extLst>
          </p:cNvPr>
          <p:cNvSpPr txBox="1"/>
          <p:nvPr/>
        </p:nvSpPr>
        <p:spPr>
          <a:xfrm>
            <a:off x="6557248" y="5207000"/>
            <a:ext cx="823978" cy="48462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ts val="1919"/>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venir Next LT Pro" panose="020B0504020202020204" pitchFamily="34" charset="0"/>
                <a:ea typeface="Canva Sans Bold"/>
                <a:cs typeface="Canva Sans Bold"/>
                <a:sym typeface="Canva Sans Bold"/>
              </a:rPr>
              <a:t>Staff Join</a:t>
            </a:r>
          </a:p>
        </p:txBody>
      </p:sp>
      <p:sp>
        <p:nvSpPr>
          <p:cNvPr id="89" name="TextBox 69">
            <a:extLst>
              <a:ext uri="{FF2B5EF4-FFF2-40B4-BE49-F238E27FC236}">
                <a16:creationId xmlns:a16="http://schemas.microsoft.com/office/drawing/2014/main" id="{31C4A55B-AB5D-6885-8736-AE6C26B9372F}"/>
              </a:ext>
            </a:extLst>
          </p:cNvPr>
          <p:cNvSpPr txBox="1"/>
          <p:nvPr/>
        </p:nvSpPr>
        <p:spPr>
          <a:xfrm>
            <a:off x="8224202" y="5207000"/>
            <a:ext cx="1071266" cy="48462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ts val="1919"/>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venir Next LT Pro" panose="020B0504020202020204" pitchFamily="34" charset="0"/>
                <a:ea typeface="Canva Sans Bold"/>
                <a:cs typeface="Canva Sans Bold"/>
                <a:sym typeface="Canva Sans Bold"/>
              </a:rPr>
              <a:t>Direction Set</a:t>
            </a:r>
          </a:p>
        </p:txBody>
      </p:sp>
      <p:sp>
        <p:nvSpPr>
          <p:cNvPr id="90" name="TextBox 70">
            <a:extLst>
              <a:ext uri="{FF2B5EF4-FFF2-40B4-BE49-F238E27FC236}">
                <a16:creationId xmlns:a16="http://schemas.microsoft.com/office/drawing/2014/main" id="{A5B0CBD6-2A60-DB4F-6E89-96C31AFBC525}"/>
              </a:ext>
            </a:extLst>
          </p:cNvPr>
          <p:cNvSpPr txBox="1"/>
          <p:nvPr/>
        </p:nvSpPr>
        <p:spPr>
          <a:xfrm>
            <a:off x="10160952" y="5207000"/>
            <a:ext cx="823978" cy="48462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ts val="1919"/>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venir Next LT Pro" panose="020B0504020202020204" pitchFamily="34" charset="0"/>
                <a:ea typeface="Canva Sans Bold"/>
                <a:cs typeface="Canva Sans Bold"/>
                <a:sym typeface="Canva Sans Bold"/>
              </a:rPr>
              <a:t>Work Begins</a:t>
            </a:r>
          </a:p>
        </p:txBody>
      </p:sp>
      <p:sp>
        <p:nvSpPr>
          <p:cNvPr id="93" name="TextBox 73">
            <a:extLst>
              <a:ext uri="{FF2B5EF4-FFF2-40B4-BE49-F238E27FC236}">
                <a16:creationId xmlns:a16="http://schemas.microsoft.com/office/drawing/2014/main" id="{A5063BE7-25C2-EDF5-F5C1-48D69E5F8553}"/>
              </a:ext>
            </a:extLst>
          </p:cNvPr>
          <p:cNvSpPr txBox="1"/>
          <p:nvPr/>
        </p:nvSpPr>
        <p:spPr>
          <a:xfrm>
            <a:off x="3953967" y="6212418"/>
            <a:ext cx="994864" cy="38472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ts val="1027"/>
              </a:lnSpc>
              <a:spcBef>
                <a:spcPts val="0"/>
              </a:spcBef>
              <a:spcAft>
                <a:spcPts val="0"/>
              </a:spcAft>
              <a:buClrTx/>
              <a:buSzTx/>
              <a:buFontTx/>
              <a:buNone/>
              <a:tabLst/>
              <a:defRPr/>
            </a:pPr>
            <a:r>
              <a:rPr kumimoji="0" lang="en-US" sz="933" b="0" i="0" u="none" strike="noStrike" kern="1200" cap="none" spc="0" normalizeH="0" baseline="0" noProof="0">
                <a:ln>
                  <a:noFill/>
                </a:ln>
                <a:solidFill>
                  <a:srgbClr val="000000"/>
                </a:solidFill>
                <a:effectLst/>
                <a:uLnTx/>
                <a:uFillTx/>
                <a:latin typeface="Avenir Next LT Pro Light" panose="020B0304020202020204" pitchFamily="34" charset="0"/>
                <a:ea typeface="Canva Sans"/>
                <a:cs typeface="Canva Sans"/>
                <a:sym typeface="Canva Sans"/>
              </a:rPr>
              <a:t>Viva page set-up to provide all staff news and updates</a:t>
            </a:r>
          </a:p>
        </p:txBody>
      </p:sp>
      <p:sp>
        <p:nvSpPr>
          <p:cNvPr id="94" name="TextBox 74">
            <a:extLst>
              <a:ext uri="{FF2B5EF4-FFF2-40B4-BE49-F238E27FC236}">
                <a16:creationId xmlns:a16="http://schemas.microsoft.com/office/drawing/2014/main" id="{CCCB219D-8D7A-0FF3-A0C2-8FA814CD5FFA}"/>
              </a:ext>
            </a:extLst>
          </p:cNvPr>
          <p:cNvSpPr txBox="1"/>
          <p:nvPr/>
        </p:nvSpPr>
        <p:spPr>
          <a:xfrm>
            <a:off x="5056349" y="6175249"/>
            <a:ext cx="994864" cy="51296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ts val="1027"/>
              </a:lnSpc>
              <a:spcBef>
                <a:spcPts val="0"/>
              </a:spcBef>
              <a:spcAft>
                <a:spcPts val="0"/>
              </a:spcAft>
              <a:buClrTx/>
              <a:buSzTx/>
              <a:buFontTx/>
              <a:buNone/>
              <a:tabLst/>
              <a:defRPr/>
            </a:pPr>
            <a:r>
              <a:rPr kumimoji="0" lang="en-US" sz="933" b="0" i="0" u="none" strike="noStrike" kern="1200" cap="none" spc="0" normalizeH="0" baseline="0" noProof="0">
                <a:ln>
                  <a:noFill/>
                </a:ln>
                <a:solidFill>
                  <a:srgbClr val="000000"/>
                </a:solidFill>
                <a:effectLst/>
                <a:uLnTx/>
                <a:uFillTx/>
                <a:latin typeface="Avenir Next LT Pro Light" panose="020B0304020202020204" pitchFamily="34" charset="0"/>
                <a:ea typeface="Canva Sans"/>
                <a:cs typeface="Canva Sans"/>
                <a:sym typeface="Canva Sans"/>
              </a:rPr>
              <a:t>Teams page set-up as CoP working group / community</a:t>
            </a:r>
          </a:p>
        </p:txBody>
      </p:sp>
      <p:sp>
        <p:nvSpPr>
          <p:cNvPr id="95" name="TextBox 75">
            <a:extLst>
              <a:ext uri="{FF2B5EF4-FFF2-40B4-BE49-F238E27FC236}">
                <a16:creationId xmlns:a16="http://schemas.microsoft.com/office/drawing/2014/main" id="{06C5D17F-BF2F-7ECC-CFC9-CD728F5B556B}"/>
              </a:ext>
            </a:extLst>
          </p:cNvPr>
          <p:cNvSpPr txBox="1"/>
          <p:nvPr/>
        </p:nvSpPr>
        <p:spPr>
          <a:xfrm>
            <a:off x="4752274" y="5346700"/>
            <a:ext cx="823978" cy="24365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ts val="1919"/>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venir Next LT Pro" panose="020B0504020202020204" pitchFamily="34" charset="0"/>
                <a:ea typeface="Canva Sans Bold"/>
                <a:cs typeface="Canva Sans Bold"/>
                <a:sym typeface="Canva Sans Bold"/>
              </a:rPr>
              <a:t>Set-up</a:t>
            </a:r>
          </a:p>
        </p:txBody>
      </p:sp>
      <p:pic>
        <p:nvPicPr>
          <p:cNvPr id="96" name="Picture 95">
            <a:extLst>
              <a:ext uri="{FF2B5EF4-FFF2-40B4-BE49-F238E27FC236}">
                <a16:creationId xmlns:a16="http://schemas.microsoft.com/office/drawing/2014/main" id="{792DA3C1-262B-0496-F2CB-A7ADA047F8EA}"/>
              </a:ext>
            </a:extLst>
          </p:cNvPr>
          <p:cNvPicPr>
            <a:picLocks noChangeAspect="1"/>
          </p:cNvPicPr>
          <p:nvPr/>
        </p:nvPicPr>
        <p:blipFill>
          <a:blip r:embed="rId4"/>
          <a:stretch>
            <a:fillRect/>
          </a:stretch>
        </p:blipFill>
        <p:spPr>
          <a:xfrm>
            <a:off x="10046884" y="251697"/>
            <a:ext cx="1800874" cy="718531"/>
          </a:xfrm>
          <a:prstGeom prst="rect">
            <a:avLst/>
          </a:prstGeom>
        </p:spPr>
      </p:pic>
      <p:grpSp>
        <p:nvGrpSpPr>
          <p:cNvPr id="97" name="Group 96">
            <a:extLst>
              <a:ext uri="{FF2B5EF4-FFF2-40B4-BE49-F238E27FC236}">
                <a16:creationId xmlns:a16="http://schemas.microsoft.com/office/drawing/2014/main" id="{FAB560C5-1DBC-E8F9-F795-EF2FFAA5E799}"/>
              </a:ext>
            </a:extLst>
          </p:cNvPr>
          <p:cNvGrpSpPr/>
          <p:nvPr/>
        </p:nvGrpSpPr>
        <p:grpSpPr>
          <a:xfrm>
            <a:off x="6376844" y="1010182"/>
            <a:ext cx="3020005" cy="605780"/>
            <a:chOff x="0" y="0"/>
            <a:chExt cx="1193089" cy="239321"/>
          </a:xfrm>
        </p:grpSpPr>
        <p:sp>
          <p:nvSpPr>
            <p:cNvPr id="98" name="Freeform 33">
              <a:extLst>
                <a:ext uri="{FF2B5EF4-FFF2-40B4-BE49-F238E27FC236}">
                  <a16:creationId xmlns:a16="http://schemas.microsoft.com/office/drawing/2014/main" id="{D68B3BA3-C67A-CCE9-D1AC-9AB15994D2B4}"/>
                </a:ext>
              </a:extLst>
            </p:cNvPr>
            <p:cNvSpPr/>
            <p:nvPr/>
          </p:nvSpPr>
          <p:spPr>
            <a:xfrm>
              <a:off x="0" y="0"/>
              <a:ext cx="1193089" cy="239321"/>
            </a:xfrm>
            <a:custGeom>
              <a:avLst/>
              <a:gdLst/>
              <a:ahLst/>
              <a:cxnLst/>
              <a:rect l="l" t="t" r="r" b="b"/>
              <a:pathLst>
                <a:path w="1193089" h="239321">
                  <a:moveTo>
                    <a:pt x="0" y="0"/>
                  </a:moveTo>
                  <a:lnTo>
                    <a:pt x="1193089" y="0"/>
                  </a:lnTo>
                  <a:lnTo>
                    <a:pt x="1193089" y="239321"/>
                  </a:lnTo>
                  <a:lnTo>
                    <a:pt x="0" y="239321"/>
                  </a:lnTo>
                  <a:close/>
                </a:path>
              </a:pathLst>
            </a:custGeom>
            <a:solidFill>
              <a:srgbClr val="1BA3A4"/>
            </a:solidFill>
            <a:ln w="38100" cap="sq">
              <a:solidFill>
                <a:srgbClr val="1BA3A4"/>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99" name="TextBox 98">
              <a:extLst>
                <a:ext uri="{FF2B5EF4-FFF2-40B4-BE49-F238E27FC236}">
                  <a16:creationId xmlns:a16="http://schemas.microsoft.com/office/drawing/2014/main" id="{6C18112A-D5FA-0E35-848C-AF0D6D295A6F}"/>
                </a:ext>
              </a:extLst>
            </p:cNvPr>
            <p:cNvSpPr txBox="1"/>
            <p:nvPr/>
          </p:nvSpPr>
          <p:spPr>
            <a:xfrm>
              <a:off x="0" y="-38100"/>
              <a:ext cx="1193089" cy="277421"/>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ts val="223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0" name="Group 35">
            <a:extLst>
              <a:ext uri="{FF2B5EF4-FFF2-40B4-BE49-F238E27FC236}">
                <a16:creationId xmlns:a16="http://schemas.microsoft.com/office/drawing/2014/main" id="{2C9C91EA-FAFB-BDAF-BB8C-F5BCBB51A6E2}"/>
              </a:ext>
            </a:extLst>
          </p:cNvPr>
          <p:cNvGrpSpPr/>
          <p:nvPr/>
        </p:nvGrpSpPr>
        <p:grpSpPr>
          <a:xfrm>
            <a:off x="6384341" y="2272887"/>
            <a:ext cx="1035416" cy="605780"/>
            <a:chOff x="0" y="0"/>
            <a:chExt cx="409053" cy="239321"/>
          </a:xfrm>
        </p:grpSpPr>
        <p:sp>
          <p:nvSpPr>
            <p:cNvPr id="101" name="Freeform 36">
              <a:extLst>
                <a:ext uri="{FF2B5EF4-FFF2-40B4-BE49-F238E27FC236}">
                  <a16:creationId xmlns:a16="http://schemas.microsoft.com/office/drawing/2014/main" id="{43A111DA-2AD5-D689-D9E9-B2D7E2D41324}"/>
                </a:ext>
              </a:extLst>
            </p:cNvPr>
            <p:cNvSpPr/>
            <p:nvPr/>
          </p:nvSpPr>
          <p:spPr>
            <a:xfrm>
              <a:off x="0" y="0"/>
              <a:ext cx="409053" cy="239321"/>
            </a:xfrm>
            <a:custGeom>
              <a:avLst/>
              <a:gdLst/>
              <a:ahLst/>
              <a:cxnLst/>
              <a:rect l="l" t="t" r="r" b="b"/>
              <a:pathLst>
                <a:path w="409053" h="239321">
                  <a:moveTo>
                    <a:pt x="0" y="0"/>
                  </a:moveTo>
                  <a:lnTo>
                    <a:pt x="409053" y="0"/>
                  </a:lnTo>
                  <a:lnTo>
                    <a:pt x="409053" y="239321"/>
                  </a:lnTo>
                  <a:lnTo>
                    <a:pt x="0" y="239321"/>
                  </a:lnTo>
                  <a:close/>
                </a:path>
              </a:pathLst>
            </a:custGeom>
            <a:solidFill>
              <a:srgbClr val="1BA3A4"/>
            </a:solidFill>
            <a:ln w="38100" cap="sq">
              <a:solidFill>
                <a:srgbClr val="1BA3A4"/>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02" name="TextBox 37">
              <a:extLst>
                <a:ext uri="{FF2B5EF4-FFF2-40B4-BE49-F238E27FC236}">
                  <a16:creationId xmlns:a16="http://schemas.microsoft.com/office/drawing/2014/main" id="{E6C40FC1-1642-EC67-EB48-AD9205C4E5A2}"/>
                </a:ext>
              </a:extLst>
            </p:cNvPr>
            <p:cNvSpPr txBox="1"/>
            <p:nvPr/>
          </p:nvSpPr>
          <p:spPr>
            <a:xfrm>
              <a:off x="0" y="-38100"/>
              <a:ext cx="409053" cy="277421"/>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ts val="223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3" name="TextBox 38">
            <a:extLst>
              <a:ext uri="{FF2B5EF4-FFF2-40B4-BE49-F238E27FC236}">
                <a16:creationId xmlns:a16="http://schemas.microsoft.com/office/drawing/2014/main" id="{71981192-9A93-405D-990E-8429AF845F0B}"/>
              </a:ext>
            </a:extLst>
          </p:cNvPr>
          <p:cNvSpPr txBox="1"/>
          <p:nvPr/>
        </p:nvSpPr>
        <p:spPr>
          <a:xfrm>
            <a:off x="6210248" y="2430998"/>
            <a:ext cx="1404459" cy="26416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ts val="2239"/>
              </a:lnSpc>
              <a:spcBef>
                <a:spcPts val="0"/>
              </a:spcBef>
              <a:spcAft>
                <a:spcPts val="0"/>
              </a:spcAft>
              <a:buClrTx/>
              <a:buSzTx/>
              <a:buFontTx/>
              <a:buNone/>
              <a:tabLst/>
              <a:defRPr/>
            </a:pPr>
            <a:r>
              <a:rPr kumimoji="0" lang="en-US" sz="1599" b="1" i="0" u="none" strike="noStrike" kern="1200" cap="none" spc="0" normalizeH="0" baseline="0" noProof="0">
                <a:ln>
                  <a:noFill/>
                </a:ln>
                <a:solidFill>
                  <a:srgbClr val="FFFFFF"/>
                </a:solidFill>
                <a:effectLst/>
                <a:uLnTx/>
                <a:uFillTx/>
                <a:latin typeface="Canva Sans Bold"/>
                <a:ea typeface="Canva Sans Bold"/>
                <a:cs typeface="Canva Sans Bold"/>
                <a:sym typeface="Canva Sans Bold"/>
              </a:rPr>
              <a:t>LTA</a:t>
            </a:r>
          </a:p>
        </p:txBody>
      </p:sp>
      <p:grpSp>
        <p:nvGrpSpPr>
          <p:cNvPr id="104" name="Group 39">
            <a:extLst>
              <a:ext uri="{FF2B5EF4-FFF2-40B4-BE49-F238E27FC236}">
                <a16:creationId xmlns:a16="http://schemas.microsoft.com/office/drawing/2014/main" id="{7607BC39-F5C1-A575-A583-B1A32D6F54EC}"/>
              </a:ext>
            </a:extLst>
          </p:cNvPr>
          <p:cNvGrpSpPr/>
          <p:nvPr/>
        </p:nvGrpSpPr>
        <p:grpSpPr>
          <a:xfrm>
            <a:off x="8341986" y="2272887"/>
            <a:ext cx="1035416" cy="605780"/>
            <a:chOff x="0" y="0"/>
            <a:chExt cx="409053" cy="239321"/>
          </a:xfrm>
        </p:grpSpPr>
        <p:sp>
          <p:nvSpPr>
            <p:cNvPr id="105" name="Freeform 40">
              <a:extLst>
                <a:ext uri="{FF2B5EF4-FFF2-40B4-BE49-F238E27FC236}">
                  <a16:creationId xmlns:a16="http://schemas.microsoft.com/office/drawing/2014/main" id="{F2EC0271-4C24-1274-05BE-7CB0E825BECB}"/>
                </a:ext>
              </a:extLst>
            </p:cNvPr>
            <p:cNvSpPr/>
            <p:nvPr/>
          </p:nvSpPr>
          <p:spPr>
            <a:xfrm>
              <a:off x="0" y="0"/>
              <a:ext cx="409053" cy="239321"/>
            </a:xfrm>
            <a:custGeom>
              <a:avLst/>
              <a:gdLst/>
              <a:ahLst/>
              <a:cxnLst/>
              <a:rect l="l" t="t" r="r" b="b"/>
              <a:pathLst>
                <a:path w="409053" h="239321">
                  <a:moveTo>
                    <a:pt x="0" y="0"/>
                  </a:moveTo>
                  <a:lnTo>
                    <a:pt x="409053" y="0"/>
                  </a:lnTo>
                  <a:lnTo>
                    <a:pt x="409053" y="239321"/>
                  </a:lnTo>
                  <a:lnTo>
                    <a:pt x="0" y="239321"/>
                  </a:lnTo>
                  <a:close/>
                </a:path>
              </a:pathLst>
            </a:custGeom>
            <a:solidFill>
              <a:srgbClr val="1BA3A4"/>
            </a:solidFill>
            <a:ln w="38100" cap="sq">
              <a:solidFill>
                <a:srgbClr val="1BA3A4"/>
              </a:solidFill>
              <a:prstDash val="solid"/>
              <a:miter/>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06" name="TextBox 41">
              <a:extLst>
                <a:ext uri="{FF2B5EF4-FFF2-40B4-BE49-F238E27FC236}">
                  <a16:creationId xmlns:a16="http://schemas.microsoft.com/office/drawing/2014/main" id="{50AB7769-03C1-E3FC-D0C9-4C8E50F01954}"/>
                </a:ext>
              </a:extLst>
            </p:cNvPr>
            <p:cNvSpPr txBox="1"/>
            <p:nvPr/>
          </p:nvSpPr>
          <p:spPr>
            <a:xfrm>
              <a:off x="0" y="-38100"/>
              <a:ext cx="409053" cy="277421"/>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ts val="223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7" name="TextBox 42">
            <a:extLst>
              <a:ext uri="{FF2B5EF4-FFF2-40B4-BE49-F238E27FC236}">
                <a16:creationId xmlns:a16="http://schemas.microsoft.com/office/drawing/2014/main" id="{87E8D780-C0B3-A0F8-66D3-8D90952F3D04}"/>
              </a:ext>
            </a:extLst>
          </p:cNvPr>
          <p:cNvSpPr txBox="1"/>
          <p:nvPr/>
        </p:nvSpPr>
        <p:spPr>
          <a:xfrm>
            <a:off x="8157465" y="2430998"/>
            <a:ext cx="1404459" cy="268749"/>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ts val="2239"/>
              </a:lnSpc>
              <a:spcBef>
                <a:spcPts val="0"/>
              </a:spcBef>
              <a:spcAft>
                <a:spcPts val="0"/>
              </a:spcAft>
              <a:buClrTx/>
              <a:buSzTx/>
              <a:buFontTx/>
              <a:buNone/>
              <a:tabLst/>
              <a:defRPr/>
            </a:pPr>
            <a:r>
              <a:rPr kumimoji="0" lang="en-US" sz="1599" b="1" i="0" u="none" strike="noStrike" kern="1200" cap="none" spc="0" normalizeH="0" baseline="0" noProof="0">
                <a:ln>
                  <a:noFill/>
                </a:ln>
                <a:solidFill>
                  <a:srgbClr val="FFFFFF"/>
                </a:solidFill>
                <a:effectLst/>
                <a:uLnTx/>
                <a:uFillTx/>
                <a:latin typeface="Avenir Next LT Pro" panose="020B0504020202020204" pitchFamily="34" charset="0"/>
                <a:ea typeface="Canva Sans Bold"/>
                <a:cs typeface="Canva Sans Bold"/>
                <a:sym typeface="Canva Sans Bold"/>
              </a:rPr>
              <a:t>CoP</a:t>
            </a:r>
          </a:p>
        </p:txBody>
      </p:sp>
      <p:sp>
        <p:nvSpPr>
          <p:cNvPr id="108" name="AutoShape 43">
            <a:extLst>
              <a:ext uri="{FF2B5EF4-FFF2-40B4-BE49-F238E27FC236}">
                <a16:creationId xmlns:a16="http://schemas.microsoft.com/office/drawing/2014/main" id="{8E0C6438-2B3C-2EF7-48A6-D26124D8AEBA}"/>
              </a:ext>
            </a:extLst>
          </p:cNvPr>
          <p:cNvSpPr/>
          <p:nvPr/>
        </p:nvSpPr>
        <p:spPr>
          <a:xfrm>
            <a:off x="7590875" y="2443697"/>
            <a:ext cx="579992" cy="0"/>
          </a:xfrm>
          <a:prstGeom prst="line">
            <a:avLst/>
          </a:prstGeom>
          <a:ln w="38100" cap="flat">
            <a:solidFill>
              <a:srgbClr val="575757"/>
            </a:solidFill>
            <a:prstDash val="solid"/>
            <a:headEnd type="none" w="sm" len="sm"/>
            <a:tailEnd type="triangle" w="lg" len="med"/>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09" name="AutoShape 44">
            <a:extLst>
              <a:ext uri="{FF2B5EF4-FFF2-40B4-BE49-F238E27FC236}">
                <a16:creationId xmlns:a16="http://schemas.microsoft.com/office/drawing/2014/main" id="{EB594164-A4AA-5969-3308-7D6BE8629763}"/>
              </a:ext>
            </a:extLst>
          </p:cNvPr>
          <p:cNvSpPr/>
          <p:nvPr/>
        </p:nvSpPr>
        <p:spPr>
          <a:xfrm flipH="1">
            <a:off x="7577473" y="2707858"/>
            <a:ext cx="579992" cy="0"/>
          </a:xfrm>
          <a:prstGeom prst="line">
            <a:avLst/>
          </a:prstGeom>
          <a:ln w="38100" cap="flat">
            <a:solidFill>
              <a:srgbClr val="575757"/>
            </a:solidFill>
            <a:prstDash val="solid"/>
            <a:headEnd type="none" w="sm" len="sm"/>
            <a:tailEnd type="triangle" w="lg" len="med"/>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10" name="AutoShape 45">
            <a:extLst>
              <a:ext uri="{FF2B5EF4-FFF2-40B4-BE49-F238E27FC236}">
                <a16:creationId xmlns:a16="http://schemas.microsoft.com/office/drawing/2014/main" id="{F7198C53-ADE7-F4DD-4D9A-ED5B4444CD83}"/>
              </a:ext>
            </a:extLst>
          </p:cNvPr>
          <p:cNvSpPr/>
          <p:nvPr/>
        </p:nvSpPr>
        <p:spPr>
          <a:xfrm>
            <a:off x="7043594" y="1711192"/>
            <a:ext cx="0" cy="439089"/>
          </a:xfrm>
          <a:prstGeom prst="line">
            <a:avLst/>
          </a:prstGeom>
          <a:ln w="38100" cap="flat">
            <a:solidFill>
              <a:srgbClr val="575757"/>
            </a:solidFill>
            <a:prstDash val="solid"/>
            <a:headEnd type="none" w="sm" len="sm"/>
            <a:tailEnd type="triangle" w="lg" len="med"/>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11" name="AutoShape 46">
            <a:extLst>
              <a:ext uri="{FF2B5EF4-FFF2-40B4-BE49-F238E27FC236}">
                <a16:creationId xmlns:a16="http://schemas.microsoft.com/office/drawing/2014/main" id="{7DE1E652-D235-DB65-A15E-D5B3CDFEC5FD}"/>
              </a:ext>
            </a:extLst>
          </p:cNvPr>
          <p:cNvSpPr/>
          <p:nvPr/>
        </p:nvSpPr>
        <p:spPr>
          <a:xfrm flipV="1">
            <a:off x="6742241" y="1711192"/>
            <a:ext cx="0" cy="435259"/>
          </a:xfrm>
          <a:prstGeom prst="line">
            <a:avLst/>
          </a:prstGeom>
          <a:ln w="38100" cap="flat">
            <a:solidFill>
              <a:srgbClr val="575757"/>
            </a:solidFill>
            <a:prstDash val="solid"/>
            <a:headEnd type="none" w="sm" len="sm"/>
            <a:tailEnd type="triangle" w="lg" len="med"/>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12" name="AutoShape 47">
            <a:extLst>
              <a:ext uri="{FF2B5EF4-FFF2-40B4-BE49-F238E27FC236}">
                <a16:creationId xmlns:a16="http://schemas.microsoft.com/office/drawing/2014/main" id="{3620CA05-34BA-DCEE-2042-C4D99F5EA999}"/>
              </a:ext>
            </a:extLst>
          </p:cNvPr>
          <p:cNvSpPr/>
          <p:nvPr/>
        </p:nvSpPr>
        <p:spPr>
          <a:xfrm>
            <a:off x="8971427" y="1724881"/>
            <a:ext cx="0" cy="439089"/>
          </a:xfrm>
          <a:prstGeom prst="line">
            <a:avLst/>
          </a:prstGeom>
          <a:ln w="38100" cap="flat">
            <a:solidFill>
              <a:srgbClr val="575757"/>
            </a:solidFill>
            <a:prstDash val="solid"/>
            <a:headEnd type="none" w="sm" len="sm"/>
            <a:tailEnd type="triangle" w="lg" len="med"/>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13" name="AutoShape 48">
            <a:extLst>
              <a:ext uri="{FF2B5EF4-FFF2-40B4-BE49-F238E27FC236}">
                <a16:creationId xmlns:a16="http://schemas.microsoft.com/office/drawing/2014/main" id="{28CE259C-B0C4-3DB7-620F-B91D02A3AAC9}"/>
              </a:ext>
            </a:extLst>
          </p:cNvPr>
          <p:cNvSpPr/>
          <p:nvPr/>
        </p:nvSpPr>
        <p:spPr>
          <a:xfrm flipV="1">
            <a:off x="8712883" y="1711192"/>
            <a:ext cx="0" cy="435259"/>
          </a:xfrm>
          <a:prstGeom prst="line">
            <a:avLst/>
          </a:prstGeom>
          <a:ln w="38100" cap="flat">
            <a:solidFill>
              <a:srgbClr val="575757"/>
            </a:solidFill>
            <a:prstDash val="solid"/>
            <a:headEnd type="none" w="sm" len="sm"/>
            <a:tailEnd type="triangle" w="lg" len="med"/>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114" name="TextBox 71">
            <a:extLst>
              <a:ext uri="{FF2B5EF4-FFF2-40B4-BE49-F238E27FC236}">
                <a16:creationId xmlns:a16="http://schemas.microsoft.com/office/drawing/2014/main" id="{6541C146-9684-817F-221C-49495348784A}"/>
              </a:ext>
            </a:extLst>
          </p:cNvPr>
          <p:cNvSpPr txBox="1"/>
          <p:nvPr/>
        </p:nvSpPr>
        <p:spPr>
          <a:xfrm>
            <a:off x="5548583" y="2992969"/>
            <a:ext cx="4481379" cy="25648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venir Next LT Pro Light" panose="020B0304020202020204" pitchFamily="34" charset="0"/>
                <a:ea typeface="Canva Sans"/>
                <a:cs typeface="Canva Sans"/>
                <a:sym typeface="Canva Sans"/>
              </a:rPr>
              <a:t>Oversight and governance from Learning, Teaching &amp; Quality Steering Group</a:t>
            </a:r>
          </a:p>
          <a:p>
            <a:pPr marL="0" marR="0" lvl="0" indent="0" algn="ctr" defTabSz="609630" rtl="0" eaLnBrk="1" fontAlgn="auto" latinLnBrk="0" hangingPunct="1">
              <a:lnSpc>
                <a:spcPts val="104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venir Next LT Pro Light" panose="020B0304020202020204" pitchFamily="34" charset="0"/>
                <a:ea typeface="Canva Sans"/>
                <a:cs typeface="Canva Sans"/>
                <a:sym typeface="Canva Sans"/>
              </a:rPr>
              <a:t>Support provided from Learning &amp; Teaching Academy </a:t>
            </a:r>
          </a:p>
        </p:txBody>
      </p:sp>
      <p:sp>
        <p:nvSpPr>
          <p:cNvPr id="115" name="TextBox 72">
            <a:extLst>
              <a:ext uri="{FF2B5EF4-FFF2-40B4-BE49-F238E27FC236}">
                <a16:creationId xmlns:a16="http://schemas.microsoft.com/office/drawing/2014/main" id="{519207CB-4A9A-1B54-E580-DFC0A9BF8C11}"/>
              </a:ext>
            </a:extLst>
          </p:cNvPr>
          <p:cNvSpPr txBox="1"/>
          <p:nvPr/>
        </p:nvSpPr>
        <p:spPr>
          <a:xfrm>
            <a:off x="6448590" y="1041195"/>
            <a:ext cx="2846877" cy="55942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marR="0" lvl="0" indent="0" algn="ctr" defTabSz="609630" rtl="0" eaLnBrk="1" fontAlgn="auto" latinLnBrk="0" hangingPunct="1">
              <a:lnSpc>
                <a:spcPts val="2239"/>
              </a:lnSpc>
              <a:spcBef>
                <a:spcPts val="0"/>
              </a:spcBef>
              <a:spcAft>
                <a:spcPts val="0"/>
              </a:spcAft>
              <a:buClrTx/>
              <a:buSzTx/>
              <a:buFontTx/>
              <a:buNone/>
              <a:tabLst/>
              <a:defRPr/>
            </a:pPr>
            <a:r>
              <a:rPr kumimoji="0" lang="en-US" sz="1599" b="1" i="0" u="none" strike="noStrike" kern="1200" cap="none" spc="0" normalizeH="0" baseline="0" noProof="0">
                <a:ln>
                  <a:noFill/>
                </a:ln>
                <a:solidFill>
                  <a:srgbClr val="FFFFFF"/>
                </a:solidFill>
                <a:effectLst/>
                <a:uLnTx/>
                <a:uFillTx/>
                <a:latin typeface="Avenir Next LT Pro" panose="020B0504020202020204" pitchFamily="34" charset="0"/>
                <a:ea typeface="Canva Sans Bold"/>
                <a:cs typeface="Canva Sans Bold"/>
                <a:sym typeface="Canva Sans Bold"/>
              </a:rPr>
              <a:t>Learning, Teaching &amp; Quality Steering Group</a:t>
            </a:r>
          </a:p>
        </p:txBody>
      </p:sp>
    </p:spTree>
    <p:extLst>
      <p:ext uri="{BB962C8B-B14F-4D97-AF65-F5344CB8AC3E}">
        <p14:creationId xmlns:p14="http://schemas.microsoft.com/office/powerpoint/2010/main" val="26044914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66012-0CEE-91BD-D85C-51649966774D}"/>
            </a:ext>
          </a:extLst>
        </p:cNvPr>
        <p:cNvGrpSpPr/>
        <p:nvPr/>
      </p:nvGrpSpPr>
      <p:grpSpPr>
        <a:xfrm>
          <a:off x="0" y="0"/>
          <a:ext cx="0" cy="0"/>
          <a:chOff x="0" y="0"/>
          <a:chExt cx="0" cy="0"/>
        </a:xfrm>
      </p:grpSpPr>
      <p:pic>
        <p:nvPicPr>
          <p:cNvPr id="4" name="Content Placeholder 4" descr="A black background with grey text&#10;&#10;AI-generated content may be incorrect.">
            <a:extLst>
              <a:ext uri="{FF2B5EF4-FFF2-40B4-BE49-F238E27FC236}">
                <a16:creationId xmlns:a16="http://schemas.microsoft.com/office/drawing/2014/main" id="{A934C969-691A-3023-8C1B-9FD5BC1ECD5D}"/>
              </a:ext>
            </a:extLst>
          </p:cNvPr>
          <p:cNvPicPr>
            <a:picLocks noChangeAspect="1"/>
          </p:cNvPicPr>
          <p:nvPr/>
        </p:nvPicPr>
        <p:blipFill>
          <a:blip r:embed="rId3"/>
          <a:stretch>
            <a:fillRect/>
          </a:stretch>
        </p:blipFill>
        <p:spPr>
          <a:xfrm>
            <a:off x="10394929" y="237686"/>
            <a:ext cx="1469153" cy="569710"/>
          </a:xfrm>
          <a:prstGeom prst="rect">
            <a:avLst/>
          </a:prstGeom>
        </p:spPr>
      </p:pic>
      <p:sp>
        <p:nvSpPr>
          <p:cNvPr id="3" name="TextBox 2">
            <a:extLst>
              <a:ext uri="{FF2B5EF4-FFF2-40B4-BE49-F238E27FC236}">
                <a16:creationId xmlns:a16="http://schemas.microsoft.com/office/drawing/2014/main" id="{C1A8D92C-3ABE-B956-8A91-6A8FFDD16308}"/>
              </a:ext>
            </a:extLst>
          </p:cNvPr>
          <p:cNvSpPr txBox="1"/>
          <p:nvPr/>
        </p:nvSpPr>
        <p:spPr>
          <a:xfrm>
            <a:off x="139503" y="2148"/>
            <a:ext cx="9895951" cy="103366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a:solidFill>
                  <a:schemeClr val="accent1"/>
                </a:solidFill>
                <a:latin typeface="+mj-lt"/>
                <a:ea typeface="+mj-ea"/>
                <a:cs typeface="Arial"/>
              </a:rPr>
              <a:t>The good news</a:t>
            </a:r>
            <a:endParaRPr lang="en-US" sz="2800" b="1" kern="1200">
              <a:solidFill>
                <a:schemeClr val="accent1"/>
              </a:solidFill>
              <a:latin typeface="+mj-lt"/>
              <a:ea typeface="+mj-ea"/>
              <a:cs typeface="+mj-cs"/>
            </a:endParaRPr>
          </a:p>
        </p:txBody>
      </p:sp>
      <p:pic>
        <p:nvPicPr>
          <p:cNvPr id="2" name="Picture 1" descr="A close-up of a human brain&#10;&#10;AI-generated content may be incorrect.">
            <a:extLst>
              <a:ext uri="{FF2B5EF4-FFF2-40B4-BE49-F238E27FC236}">
                <a16:creationId xmlns:a16="http://schemas.microsoft.com/office/drawing/2014/main" id="{6F2D5248-8CFF-3DA5-0D41-E4D03A0BAFFC}"/>
              </a:ext>
            </a:extLst>
          </p:cNvPr>
          <p:cNvPicPr>
            <a:picLocks noChangeAspect="1"/>
          </p:cNvPicPr>
          <p:nvPr/>
        </p:nvPicPr>
        <p:blipFill>
          <a:blip r:embed="rId4"/>
          <a:stretch>
            <a:fillRect/>
          </a:stretch>
        </p:blipFill>
        <p:spPr>
          <a:xfrm>
            <a:off x="3827277" y="1467617"/>
            <a:ext cx="7717688" cy="4298183"/>
          </a:xfrm>
          <a:prstGeom prst="rect">
            <a:avLst/>
          </a:prstGeom>
        </p:spPr>
      </p:pic>
      <p:sp>
        <p:nvSpPr>
          <p:cNvPr id="6" name="TextBox 5">
            <a:extLst>
              <a:ext uri="{FF2B5EF4-FFF2-40B4-BE49-F238E27FC236}">
                <a16:creationId xmlns:a16="http://schemas.microsoft.com/office/drawing/2014/main" id="{48A4C7A1-3FB8-799F-2FFC-16DB80EE8C6A}"/>
              </a:ext>
            </a:extLst>
          </p:cNvPr>
          <p:cNvSpPr txBox="1"/>
          <p:nvPr/>
        </p:nvSpPr>
        <p:spPr>
          <a:xfrm>
            <a:off x="353318" y="1239196"/>
            <a:ext cx="3367782" cy="4980851"/>
          </a:xfrm>
          <a:prstGeom prst="rect">
            <a:avLst/>
          </a:prstGeom>
          <a:noFill/>
        </p:spPr>
        <p:txBody>
          <a:bodyPr wrap="square">
            <a:spAutoFit/>
          </a:bodyPr>
          <a:lstStyle/>
          <a:p>
            <a:pPr algn="l"/>
            <a:r>
              <a:rPr lang="en-US" b="1" i="0">
                <a:solidFill>
                  <a:srgbClr val="1A302C"/>
                </a:solidFill>
                <a:effectLst/>
                <a:latin typeface="lora" panose="020F0502020204030204" pitchFamily="2" charset="0"/>
              </a:rPr>
              <a:t>Neuroplasticity: The Brain’s Superpower for Healing</a:t>
            </a:r>
          </a:p>
          <a:p>
            <a:pPr algn="l">
              <a:lnSpc>
                <a:spcPts val="2100"/>
              </a:lnSpc>
              <a:spcAft>
                <a:spcPts val="2250"/>
              </a:spcAft>
            </a:pPr>
            <a:r>
              <a:rPr lang="en-US" b="0" i="0">
                <a:solidFill>
                  <a:srgbClr val="333333"/>
                </a:solidFill>
                <a:effectLst/>
                <a:latin typeface="Inter"/>
              </a:rPr>
              <a:t>Neuroplasticity is the brain’s ability to </a:t>
            </a:r>
            <a:r>
              <a:rPr lang="en-US" b="0" i="0" err="1">
                <a:solidFill>
                  <a:srgbClr val="333333"/>
                </a:solidFill>
                <a:effectLst/>
                <a:latin typeface="Inter"/>
              </a:rPr>
              <a:t>reorganise</a:t>
            </a:r>
            <a:r>
              <a:rPr lang="en-US" b="0" i="0">
                <a:solidFill>
                  <a:srgbClr val="333333"/>
                </a:solidFill>
                <a:effectLst/>
                <a:latin typeface="Inter"/>
              </a:rPr>
              <a:t> itself by forming new neural connections throughout life. It’s like having a team of expert city planners constantly working to improve and adapt the city’s infrastructure.</a:t>
            </a:r>
          </a:p>
          <a:p>
            <a:pPr algn="l">
              <a:lnSpc>
                <a:spcPts val="2100"/>
              </a:lnSpc>
              <a:spcAft>
                <a:spcPts val="2250"/>
              </a:spcAft>
            </a:pPr>
            <a:r>
              <a:rPr lang="en-US" b="0" i="0">
                <a:solidFill>
                  <a:srgbClr val="333333"/>
                </a:solidFill>
                <a:effectLst/>
                <a:latin typeface="Inter"/>
              </a:rPr>
              <a:t>This remarkable process allows the brain to rewire itself, creating new pathways and strengthening existing ones. It’s the reason why stroke patients can sometimes regain lost functions and why we can learn new skills at any age.</a:t>
            </a:r>
          </a:p>
        </p:txBody>
      </p:sp>
    </p:spTree>
    <p:extLst>
      <p:ext uri="{BB962C8B-B14F-4D97-AF65-F5344CB8AC3E}">
        <p14:creationId xmlns:p14="http://schemas.microsoft.com/office/powerpoint/2010/main" val="20624389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03BEE-A843-835A-CA3B-CC991C32C32A}"/>
              </a:ext>
            </a:extLst>
          </p:cNvPr>
          <p:cNvSpPr>
            <a:spLocks noGrp="1"/>
          </p:cNvSpPr>
          <p:nvPr>
            <p:ph type="title"/>
          </p:nvPr>
        </p:nvSpPr>
        <p:spPr/>
        <p:txBody>
          <a:bodyPr/>
          <a:lstStyle/>
          <a:p>
            <a:endParaRPr lang="en-US"/>
          </a:p>
        </p:txBody>
      </p:sp>
      <p:sp>
        <p:nvSpPr>
          <p:cNvPr id="4" name="Rectangle 3">
            <a:extLst>
              <a:ext uri="{FF2B5EF4-FFF2-40B4-BE49-F238E27FC236}">
                <a16:creationId xmlns:a16="http://schemas.microsoft.com/office/drawing/2014/main" id="{F1AA71B4-27FD-ECBB-7A1C-FE64B957B402}"/>
              </a:ext>
            </a:extLst>
          </p:cNvPr>
          <p:cNvSpPr/>
          <p:nvPr/>
        </p:nvSpPr>
        <p:spPr>
          <a:xfrm>
            <a:off x="-66040" y="-101600"/>
            <a:ext cx="12324080" cy="70612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E6FDC4A-2858-83E4-EFC6-F29B5192D406}"/>
              </a:ext>
            </a:extLst>
          </p:cNvPr>
          <p:cNvPicPr>
            <a:picLocks noChangeAspect="1"/>
          </p:cNvPicPr>
          <p:nvPr/>
        </p:nvPicPr>
        <p:blipFill rotWithShape="1">
          <a:blip r:embed="rId3"/>
          <a:srcRect b="45790"/>
          <a:stretch/>
        </p:blipFill>
        <p:spPr>
          <a:xfrm>
            <a:off x="-66040" y="-614220"/>
            <a:ext cx="12324079" cy="4723180"/>
          </a:xfrm>
          <a:prstGeom prst="rect">
            <a:avLst/>
          </a:prstGeom>
        </p:spPr>
      </p:pic>
      <p:pic>
        <p:nvPicPr>
          <p:cNvPr id="6" name="Content Placeholder 5">
            <a:extLst>
              <a:ext uri="{FF2B5EF4-FFF2-40B4-BE49-F238E27FC236}">
                <a16:creationId xmlns:a16="http://schemas.microsoft.com/office/drawing/2014/main" id="{94939A79-0FF5-7C98-920B-F9E51936C47C}"/>
              </a:ext>
            </a:extLst>
          </p:cNvPr>
          <p:cNvPicPr>
            <a:picLocks noGrp="1" noChangeAspect="1"/>
          </p:cNvPicPr>
          <p:nvPr>
            <p:ph idx="1"/>
          </p:nvPr>
        </p:nvPicPr>
        <p:blipFill>
          <a:blip r:embed="rId4"/>
          <a:stretch>
            <a:fillRect/>
          </a:stretch>
        </p:blipFill>
        <p:spPr>
          <a:xfrm>
            <a:off x="4860086" y="789263"/>
            <a:ext cx="2471826" cy="958107"/>
          </a:xfrm>
        </p:spPr>
      </p:pic>
      <p:sp>
        <p:nvSpPr>
          <p:cNvPr id="3" name="TextBox 2">
            <a:extLst>
              <a:ext uri="{FF2B5EF4-FFF2-40B4-BE49-F238E27FC236}">
                <a16:creationId xmlns:a16="http://schemas.microsoft.com/office/drawing/2014/main" id="{B06A0D7A-137C-9AE7-61DD-902B1C5AA461}"/>
              </a:ext>
            </a:extLst>
          </p:cNvPr>
          <p:cNvSpPr txBox="1"/>
          <p:nvPr/>
        </p:nvSpPr>
        <p:spPr>
          <a:xfrm>
            <a:off x="2208997" y="4504856"/>
            <a:ext cx="7781957" cy="1754326"/>
          </a:xfrm>
          <a:prstGeom prst="rect">
            <a:avLst/>
          </a:prstGeom>
          <a:noFill/>
        </p:spPr>
        <p:txBody>
          <a:bodyPr wrap="square" rtlCol="0">
            <a:spAutoFit/>
          </a:bodyPr>
          <a:lstStyle/>
          <a:p>
            <a:pPr algn="ctr"/>
            <a:r>
              <a:rPr lang="en-US" sz="5400" dirty="0"/>
              <a:t>Thanks and </a:t>
            </a:r>
          </a:p>
          <a:p>
            <a:pPr algn="ctr"/>
            <a:r>
              <a:rPr lang="en-US" sz="5400" dirty="0"/>
              <a:t>Now time for questions </a:t>
            </a:r>
            <a:endParaRPr lang="en-GB" sz="5400" dirty="0"/>
          </a:p>
        </p:txBody>
      </p:sp>
    </p:spTree>
    <p:extLst>
      <p:ext uri="{BB962C8B-B14F-4D97-AF65-F5344CB8AC3E}">
        <p14:creationId xmlns:p14="http://schemas.microsoft.com/office/powerpoint/2010/main" val="39011596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6C2E4-B266-5AEF-A981-67A51C3A4D3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DB06F46-7570-6167-5ED5-D729C77957B5}"/>
              </a:ext>
            </a:extLst>
          </p:cNvPr>
          <p:cNvSpPr txBox="1"/>
          <p:nvPr/>
        </p:nvSpPr>
        <p:spPr>
          <a:xfrm>
            <a:off x="4357991" y="6400800"/>
            <a:ext cx="10019490" cy="369332"/>
          </a:xfrm>
          <a:prstGeom prst="rect">
            <a:avLst/>
          </a:prstGeom>
          <a:noFill/>
        </p:spPr>
        <p:txBody>
          <a:bodyPr wrap="square" rtlCol="0">
            <a:spAutoFit/>
          </a:bodyPr>
          <a:lstStyle/>
          <a:p>
            <a:r>
              <a:rPr lang="en-US" b="1">
                <a:solidFill>
                  <a:schemeClr val="bg1"/>
                </a:solidFill>
                <a:latin typeface="Aptos Black" panose="020B0004020202020204" pitchFamily="34" charset="0"/>
              </a:rPr>
              <a:t>Our Values: OPEN &amp; HONEST   INNOVATIVE    RESPECTFUL  SUPPORTIVE  </a:t>
            </a:r>
            <a:endParaRPr lang="en-GB" b="1">
              <a:solidFill>
                <a:schemeClr val="bg1"/>
              </a:solidFill>
              <a:latin typeface="Aptos Black" panose="020B0004020202020204" pitchFamily="34" charset="0"/>
            </a:endParaRPr>
          </a:p>
        </p:txBody>
      </p:sp>
      <p:cxnSp>
        <p:nvCxnSpPr>
          <p:cNvPr id="6" name="Straight Connector 5">
            <a:extLst>
              <a:ext uri="{FF2B5EF4-FFF2-40B4-BE49-F238E27FC236}">
                <a16:creationId xmlns:a16="http://schemas.microsoft.com/office/drawing/2014/main" id="{3CB3ABE3-881D-B1C2-7806-86FD246E6B8A}"/>
              </a:ext>
            </a:extLst>
          </p:cNvPr>
          <p:cNvCxnSpPr/>
          <p:nvPr/>
        </p:nvCxnSpPr>
        <p:spPr>
          <a:xfrm>
            <a:off x="7577846" y="6434687"/>
            <a:ext cx="0" cy="30155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77591BF-3B02-6D65-A2EB-D0A75866878B}"/>
              </a:ext>
            </a:extLst>
          </p:cNvPr>
          <p:cNvCxnSpPr/>
          <p:nvPr/>
        </p:nvCxnSpPr>
        <p:spPr>
          <a:xfrm>
            <a:off x="10531812" y="6434687"/>
            <a:ext cx="0" cy="30155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A8E5C29-30A0-D0EE-F910-08755A2FD9BF}"/>
              </a:ext>
            </a:extLst>
          </p:cNvPr>
          <p:cNvCxnSpPr/>
          <p:nvPr/>
        </p:nvCxnSpPr>
        <p:spPr>
          <a:xfrm>
            <a:off x="9040238" y="6434687"/>
            <a:ext cx="0" cy="30155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9604252-60BE-3AFB-F4D7-7CB8CCB08D3A}"/>
              </a:ext>
            </a:extLst>
          </p:cNvPr>
          <p:cNvSpPr txBox="1"/>
          <p:nvPr/>
        </p:nvSpPr>
        <p:spPr>
          <a:xfrm>
            <a:off x="870127" y="2715772"/>
            <a:ext cx="780331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7200" b="1">
                <a:solidFill>
                  <a:schemeClr val="bg1"/>
                </a:solidFill>
                <a:cs typeface="Arial"/>
              </a:rPr>
              <a:t>WHY?</a:t>
            </a:r>
          </a:p>
        </p:txBody>
      </p:sp>
      <p:pic>
        <p:nvPicPr>
          <p:cNvPr id="4" name="Picture 3" descr="A person standing next to a question mark&#10;&#10;AI-generated content may be incorrect.">
            <a:extLst>
              <a:ext uri="{FF2B5EF4-FFF2-40B4-BE49-F238E27FC236}">
                <a16:creationId xmlns:a16="http://schemas.microsoft.com/office/drawing/2014/main" id="{65C9CA7D-429A-0D81-B260-177801F5C36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733" b="90788" l="2219" r="89941">
                        <a14:foregroundMark x1="14941" y1="17124" x2="44379" y2="11777"/>
                        <a14:foregroundMark x1="44379" y1="11777" x2="83629" y2="14776"/>
                        <a14:foregroundMark x1="83629" y1="14776" x2="73471" y2="24928"/>
                        <a14:foregroundMark x1="40434" y1="4733" x2="23225" y2="7262"/>
                        <a14:foregroundMark x1="8432" y1="16113" x2="8432" y2="16113"/>
                        <a14:foregroundMark x1="7396" y1="24675" x2="7396" y2="24675"/>
                        <a14:foregroundMark x1="2219" y1="21640" x2="2219" y2="21640"/>
                        <a14:foregroundMark x1="72436" y1="39559" x2="78994" y2="84718"/>
                        <a14:foregroundMark x1="65237" y1="89776" x2="72781" y2="30744"/>
                        <a14:foregroundMark x1="83136" y1="44111" x2="60404" y2="43858"/>
                        <a14:foregroundMark x1="72436" y1="27710" x2="72436" y2="27710"/>
                        <a14:foregroundMark x1="84862" y1="42088" x2="84862" y2="42088"/>
                        <a14:foregroundMark x1="57643" y1="48121" x2="57643" y2="48121"/>
                        <a14:foregroundMark x1="57643" y1="48121" x2="57643" y2="48121"/>
                        <a14:foregroundMark x1="56953" y1="43353" x2="56953" y2="43353"/>
                        <a14:foregroundMark x1="64201" y1="63764" x2="64201" y2="63764"/>
                        <a14:foregroundMark x1="82101" y1="87753" x2="82101" y2="87753"/>
                        <a14:foregroundMark x1="80720" y1="88764" x2="80720" y2="88764"/>
                        <a14:foregroundMark x1="80030" y1="86994" x2="80030" y2="86994"/>
                        <a14:foregroundMark x1="79684" y1="81431" x2="79684" y2="90029"/>
                        <a14:foregroundMark x1="83826" y1="88259" x2="76923" y2="89523"/>
                        <a14:foregroundMark x1="78649" y1="90788" x2="83481" y2="90535"/>
                        <a14:foregroundMark x1="50740" y1="21351" x2="50740" y2="21351"/>
                        <a14:foregroundMark x1="14596" y1="25867" x2="14596" y2="25867"/>
                        <a14:foregroundMark x1="25986" y1="27384" x2="25986" y2="27384"/>
                      </a14:backgroundRemoval>
                    </a14:imgEffect>
                  </a14:imgLayer>
                </a14:imgProps>
              </a:ext>
            </a:extLst>
          </a:blip>
          <a:stretch>
            <a:fillRect/>
          </a:stretch>
        </p:blipFill>
        <p:spPr>
          <a:xfrm>
            <a:off x="6674783" y="1723633"/>
            <a:ext cx="2886662" cy="3939980"/>
          </a:xfrm>
          <a:prstGeom prst="rect">
            <a:avLst/>
          </a:prstGeom>
        </p:spPr>
      </p:pic>
    </p:spTree>
    <p:extLst>
      <p:ext uri="{BB962C8B-B14F-4D97-AF65-F5344CB8AC3E}">
        <p14:creationId xmlns:p14="http://schemas.microsoft.com/office/powerpoint/2010/main" val="22383712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88F67-D13B-B625-61EB-85522A0E3DD1}"/>
            </a:ext>
          </a:extLst>
        </p:cNvPr>
        <p:cNvGrpSpPr/>
        <p:nvPr/>
      </p:nvGrpSpPr>
      <p:grpSpPr>
        <a:xfrm>
          <a:off x="0" y="0"/>
          <a:ext cx="0" cy="0"/>
          <a:chOff x="0" y="0"/>
          <a:chExt cx="0" cy="0"/>
        </a:xfrm>
      </p:grpSpPr>
      <p:pic>
        <p:nvPicPr>
          <p:cNvPr id="4" name="Content Placeholder 4" descr="A black background with grey text&#10;&#10;AI-generated content may be incorrect.">
            <a:extLst>
              <a:ext uri="{FF2B5EF4-FFF2-40B4-BE49-F238E27FC236}">
                <a16:creationId xmlns:a16="http://schemas.microsoft.com/office/drawing/2014/main" id="{4EF9F966-E43A-1F06-54BE-156A847FEB01}"/>
              </a:ext>
            </a:extLst>
          </p:cNvPr>
          <p:cNvPicPr>
            <a:picLocks noChangeAspect="1"/>
          </p:cNvPicPr>
          <p:nvPr/>
        </p:nvPicPr>
        <p:blipFill>
          <a:blip r:embed="rId3"/>
          <a:stretch>
            <a:fillRect/>
          </a:stretch>
        </p:blipFill>
        <p:spPr>
          <a:xfrm>
            <a:off x="10394929" y="237686"/>
            <a:ext cx="1469153" cy="569710"/>
          </a:xfrm>
          <a:prstGeom prst="rect">
            <a:avLst/>
          </a:prstGeom>
        </p:spPr>
      </p:pic>
      <p:graphicFrame>
        <p:nvGraphicFramePr>
          <p:cNvPr id="2" name="Diagram 1">
            <a:extLst>
              <a:ext uri="{FF2B5EF4-FFF2-40B4-BE49-F238E27FC236}">
                <a16:creationId xmlns:a16="http://schemas.microsoft.com/office/drawing/2014/main" id="{754DBF89-D2DC-0877-5927-912460798557}"/>
              </a:ext>
            </a:extLst>
          </p:cNvPr>
          <p:cNvGraphicFramePr/>
          <p:nvPr>
            <p:extLst>
              <p:ext uri="{D42A27DB-BD31-4B8C-83A1-F6EECF244321}">
                <p14:modId xmlns:p14="http://schemas.microsoft.com/office/powerpoint/2010/main" val="825776751"/>
              </p:ext>
            </p:extLst>
          </p:nvPr>
        </p:nvGraphicFramePr>
        <p:xfrm>
          <a:off x="-1949691" y="1"/>
          <a:ext cx="11799747"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Content Placeholder 14" descr="A diagram of a trauma response&#10;&#10;AI-generated content may be incorrect.">
            <a:extLst>
              <a:ext uri="{FF2B5EF4-FFF2-40B4-BE49-F238E27FC236}">
                <a16:creationId xmlns:a16="http://schemas.microsoft.com/office/drawing/2014/main" id="{EA011086-DB74-5410-0497-9B0E65427AA1}"/>
              </a:ext>
            </a:extLst>
          </p:cNvPr>
          <p:cNvPicPr>
            <a:picLocks noGrp="1" noChangeAspect="1"/>
          </p:cNvPicPr>
          <p:nvPr>
            <p:ph idx="1"/>
          </p:nvPr>
        </p:nvPicPr>
        <p:blipFill>
          <a:blip r:embed="rId9"/>
          <a:stretch>
            <a:fillRect/>
          </a:stretch>
        </p:blipFill>
        <p:spPr>
          <a:xfrm>
            <a:off x="0" y="-1"/>
            <a:ext cx="9189396" cy="6892047"/>
          </a:xfrm>
        </p:spPr>
      </p:pic>
      <p:sp>
        <p:nvSpPr>
          <p:cNvPr id="7" name="TextBox 6">
            <a:extLst>
              <a:ext uri="{FF2B5EF4-FFF2-40B4-BE49-F238E27FC236}">
                <a16:creationId xmlns:a16="http://schemas.microsoft.com/office/drawing/2014/main" id="{9AEFAE98-CD4A-B871-6F49-2BC7F4CEF5B1}"/>
              </a:ext>
            </a:extLst>
          </p:cNvPr>
          <p:cNvSpPr txBox="1"/>
          <p:nvPr/>
        </p:nvSpPr>
        <p:spPr>
          <a:xfrm>
            <a:off x="9520911" y="1957176"/>
            <a:ext cx="2343171" cy="3354765"/>
          </a:xfrm>
          <a:prstGeom prst="rect">
            <a:avLst/>
          </a:prstGeom>
          <a:noFill/>
        </p:spPr>
        <p:txBody>
          <a:bodyPr wrap="square" rtlCol="0">
            <a:spAutoFit/>
          </a:bodyPr>
          <a:lstStyle/>
          <a:p>
            <a:pPr algn="ctr"/>
            <a:r>
              <a:rPr lang="en-US" b="1" i="1">
                <a:solidFill>
                  <a:srgbClr val="000000"/>
                </a:solidFill>
                <a:effectLst/>
                <a:latin typeface="Aptos Display" panose="020B0004020202020204" pitchFamily="34" charset="0"/>
              </a:rPr>
              <a:t>Fight or Flight</a:t>
            </a:r>
          </a:p>
          <a:p>
            <a:pPr algn="ctr"/>
            <a:r>
              <a:rPr lang="en-US" b="0" i="1">
                <a:solidFill>
                  <a:srgbClr val="000000"/>
                </a:solidFill>
                <a:effectLst/>
                <a:latin typeface="Aptos Display" panose="020B0004020202020204" pitchFamily="34" charset="0"/>
              </a:rPr>
              <a:t>“unconscious and automatic series of fast-acting reactions occurring inside the body to help assemble resources the body needs to manage threatening circumstances”</a:t>
            </a:r>
          </a:p>
          <a:p>
            <a:pPr algn="ctr"/>
            <a:r>
              <a:rPr lang="en-US" sz="1400" b="0">
                <a:solidFill>
                  <a:srgbClr val="000000"/>
                </a:solidFill>
                <a:effectLst/>
                <a:latin typeface="Aptos Display" panose="020B0004020202020204" pitchFamily="34" charset="0"/>
              </a:rPr>
              <a:t>Walter Cannon</a:t>
            </a:r>
          </a:p>
          <a:p>
            <a:pPr algn="ctr"/>
            <a:endParaRPr lang="en-GB"/>
          </a:p>
        </p:txBody>
      </p:sp>
    </p:spTree>
    <p:extLst>
      <p:ext uri="{BB962C8B-B14F-4D97-AF65-F5344CB8AC3E}">
        <p14:creationId xmlns:p14="http://schemas.microsoft.com/office/powerpoint/2010/main" val="18325553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423EA9-5150-543C-92A0-96468C27C5BF}"/>
              </a:ext>
            </a:extLst>
          </p:cNvPr>
          <p:cNvSpPr>
            <a:spLocks noGrp="1"/>
          </p:cNvSpPr>
          <p:nvPr>
            <p:ph idx="1"/>
          </p:nvPr>
        </p:nvSpPr>
        <p:spPr>
          <a:xfrm>
            <a:off x="437388" y="1595373"/>
            <a:ext cx="5662846" cy="3410893"/>
          </a:xfrm>
        </p:spPr>
        <p:txBody>
          <a:bodyPr vert="horz" lIns="91440" tIns="45720" rIns="91440" bIns="45720" rtlCol="0" anchor="t">
            <a:noAutofit/>
          </a:bodyPr>
          <a:lstStyle/>
          <a:p>
            <a:pPr>
              <a:lnSpc>
                <a:spcPct val="150000"/>
              </a:lnSpc>
            </a:pPr>
            <a:r>
              <a:rPr lang="en-US" sz="1600" b="0" i="0">
                <a:solidFill>
                  <a:schemeClr val="accent3"/>
                </a:solidFill>
                <a:effectLst/>
                <a:latin typeface="Aptos Display"/>
              </a:rPr>
              <a:t>When faced with a traumatic event, the brain activates its stress response system, consisting of the 5 Fs.   This involves several</a:t>
            </a:r>
            <a:r>
              <a:rPr lang="en-US" sz="1600">
                <a:solidFill>
                  <a:schemeClr val="accent3"/>
                </a:solidFill>
                <a:latin typeface="Aptos Display"/>
              </a:rPr>
              <a:t> biological processes</a:t>
            </a:r>
            <a:r>
              <a:rPr lang="en-US" sz="1600" b="0" i="0">
                <a:solidFill>
                  <a:schemeClr val="accent3"/>
                </a:solidFill>
                <a:effectLst/>
                <a:latin typeface="Aptos Display"/>
              </a:rPr>
              <a:t> resulting in a flood of stress hormones like cortisol and adrenaline. </a:t>
            </a:r>
            <a:endParaRPr lang="en-US">
              <a:solidFill>
                <a:schemeClr val="accent3"/>
              </a:solidFill>
              <a:latin typeface="Aptos Display"/>
            </a:endParaRPr>
          </a:p>
          <a:p>
            <a:pPr>
              <a:lnSpc>
                <a:spcPct val="150000"/>
              </a:lnSpc>
            </a:pPr>
            <a:r>
              <a:rPr lang="en-US" sz="1600" b="0" i="0">
                <a:solidFill>
                  <a:schemeClr val="accent3"/>
                </a:solidFill>
                <a:effectLst/>
                <a:latin typeface="Aptos Display"/>
              </a:rPr>
              <a:t>These changes can affect emotional responses, concentration, and overall mental well-being.</a:t>
            </a:r>
          </a:p>
          <a:p>
            <a:pPr>
              <a:lnSpc>
                <a:spcPct val="150000"/>
              </a:lnSpc>
            </a:pPr>
            <a:r>
              <a:rPr lang="en-US" sz="1600">
                <a:solidFill>
                  <a:schemeClr val="accent3"/>
                </a:solidFill>
                <a:latin typeface="Aptos Display"/>
              </a:rPr>
              <a:t>Trauma can also reshape the delicate architecture of the brain, leaving a profound and lasting impact on mental health.</a:t>
            </a:r>
          </a:p>
        </p:txBody>
      </p:sp>
      <p:pic>
        <p:nvPicPr>
          <p:cNvPr id="7" name="Picture 6" descr="A diagram of a human body&#10;&#10;AI-generated content may be incorrect.">
            <a:extLst>
              <a:ext uri="{FF2B5EF4-FFF2-40B4-BE49-F238E27FC236}">
                <a16:creationId xmlns:a16="http://schemas.microsoft.com/office/drawing/2014/main" id="{AE0A93BE-BC59-C444-1636-0A14A61AB6D6}"/>
              </a:ext>
            </a:extLst>
          </p:cNvPr>
          <p:cNvPicPr>
            <a:picLocks noChangeAspect="1"/>
          </p:cNvPicPr>
          <p:nvPr/>
        </p:nvPicPr>
        <p:blipFill>
          <a:blip r:embed="rId3"/>
          <a:stretch>
            <a:fillRect/>
          </a:stretch>
        </p:blipFill>
        <p:spPr>
          <a:xfrm>
            <a:off x="6927282" y="237950"/>
            <a:ext cx="5264718" cy="6382099"/>
          </a:xfrm>
          <a:prstGeom prst="rect">
            <a:avLst/>
          </a:prstGeom>
        </p:spPr>
      </p:pic>
      <p:sp>
        <p:nvSpPr>
          <p:cNvPr id="2" name="Title 1">
            <a:extLst>
              <a:ext uri="{FF2B5EF4-FFF2-40B4-BE49-F238E27FC236}">
                <a16:creationId xmlns:a16="http://schemas.microsoft.com/office/drawing/2014/main" id="{5FD1F0D1-A1FA-2FDB-D2BF-611BA3845782}"/>
              </a:ext>
            </a:extLst>
          </p:cNvPr>
          <p:cNvSpPr>
            <a:spLocks noGrp="1"/>
          </p:cNvSpPr>
          <p:nvPr>
            <p:ph type="title"/>
          </p:nvPr>
        </p:nvSpPr>
        <p:spPr>
          <a:xfrm>
            <a:off x="327087" y="465318"/>
            <a:ext cx="8425409" cy="207005"/>
          </a:xfrm>
        </p:spPr>
        <p:txBody>
          <a:bodyPr>
            <a:normAutofit fontScale="90000"/>
          </a:bodyPr>
          <a:lstStyle/>
          <a:p>
            <a:r>
              <a:rPr lang="en-US"/>
              <a:t>The impact on the body</a:t>
            </a:r>
          </a:p>
        </p:txBody>
      </p:sp>
    </p:spTree>
    <p:extLst>
      <p:ext uri="{BB962C8B-B14F-4D97-AF65-F5344CB8AC3E}">
        <p14:creationId xmlns:p14="http://schemas.microsoft.com/office/powerpoint/2010/main" val="12673435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BB8C6-92D5-67E9-2400-6D526845B720}"/>
            </a:ext>
          </a:extLst>
        </p:cNvPr>
        <p:cNvGrpSpPr/>
        <p:nvPr/>
      </p:nvGrpSpPr>
      <p:grpSpPr>
        <a:xfrm>
          <a:off x="0" y="0"/>
          <a:ext cx="0" cy="0"/>
          <a:chOff x="0" y="0"/>
          <a:chExt cx="0" cy="0"/>
        </a:xfrm>
      </p:grpSpPr>
      <p:pic>
        <p:nvPicPr>
          <p:cNvPr id="4" name="Content Placeholder 4" descr="A black background with grey text&#10;&#10;AI-generated content may be incorrect.">
            <a:extLst>
              <a:ext uri="{FF2B5EF4-FFF2-40B4-BE49-F238E27FC236}">
                <a16:creationId xmlns:a16="http://schemas.microsoft.com/office/drawing/2014/main" id="{88B44A82-945E-CB9A-24AC-39B740B7126E}"/>
              </a:ext>
            </a:extLst>
          </p:cNvPr>
          <p:cNvPicPr>
            <a:picLocks noChangeAspect="1"/>
          </p:cNvPicPr>
          <p:nvPr/>
        </p:nvPicPr>
        <p:blipFill>
          <a:blip r:embed="rId3"/>
          <a:stretch>
            <a:fillRect/>
          </a:stretch>
        </p:blipFill>
        <p:spPr>
          <a:xfrm>
            <a:off x="10326836" y="309320"/>
            <a:ext cx="1469153" cy="569710"/>
          </a:xfrm>
          <a:prstGeom prst="rect">
            <a:avLst/>
          </a:prstGeom>
        </p:spPr>
      </p:pic>
      <p:pic>
        <p:nvPicPr>
          <p:cNvPr id="3" name="Content Placeholder 2" descr="A diagram of a brain&#10;&#10;AI-generated content may be incorrect.">
            <a:extLst>
              <a:ext uri="{FF2B5EF4-FFF2-40B4-BE49-F238E27FC236}">
                <a16:creationId xmlns:a16="http://schemas.microsoft.com/office/drawing/2014/main" id="{82A91CC3-5F88-5FC4-A381-08CFA5D87719}"/>
              </a:ext>
            </a:extLst>
          </p:cNvPr>
          <p:cNvPicPr>
            <a:picLocks noGrp="1" noChangeAspect="1"/>
          </p:cNvPicPr>
          <p:nvPr>
            <p:ph idx="1"/>
          </p:nvPr>
        </p:nvPicPr>
        <p:blipFill>
          <a:blip r:embed="rId4"/>
          <a:srcRect b="7895"/>
          <a:stretch/>
        </p:blipFill>
        <p:spPr>
          <a:xfrm>
            <a:off x="-132" y="-3041"/>
            <a:ext cx="7435873" cy="6858000"/>
          </a:xfrm>
        </p:spPr>
      </p:pic>
      <p:sp>
        <p:nvSpPr>
          <p:cNvPr id="5" name="TextBox 4">
            <a:extLst>
              <a:ext uri="{FF2B5EF4-FFF2-40B4-BE49-F238E27FC236}">
                <a16:creationId xmlns:a16="http://schemas.microsoft.com/office/drawing/2014/main" id="{31AA0646-2A4F-8605-5D0F-8FCC04A56DEF}"/>
              </a:ext>
            </a:extLst>
          </p:cNvPr>
          <p:cNvSpPr txBox="1"/>
          <p:nvPr/>
        </p:nvSpPr>
        <p:spPr>
          <a:xfrm>
            <a:off x="7728204" y="1067159"/>
            <a:ext cx="4171695" cy="5227521"/>
          </a:xfrm>
          <a:prstGeom prst="rect">
            <a:avLst/>
          </a:prstGeom>
          <a:noFill/>
        </p:spPr>
        <p:txBody>
          <a:bodyPr wrap="square" rtlCol="0">
            <a:spAutoFit/>
          </a:bodyPr>
          <a:lstStyle/>
          <a:p>
            <a:pPr>
              <a:lnSpc>
                <a:spcPct val="150000"/>
              </a:lnSpc>
            </a:pPr>
            <a:r>
              <a:rPr lang="en-US" sz="1600">
                <a:latin typeface="Aptos Display" panose="020B0004020202020204" pitchFamily="34" charset="0"/>
              </a:rPr>
              <a:t>This is a simplified image explaining the impact of trauma on the brain, it literally causes brain damage.  </a:t>
            </a:r>
          </a:p>
          <a:p>
            <a:pPr>
              <a:lnSpc>
                <a:spcPct val="150000"/>
              </a:lnSpc>
            </a:pPr>
            <a:endParaRPr lang="en-US" sz="1600">
              <a:latin typeface="Aptos Display" panose="020B0004020202020204" pitchFamily="34" charset="0"/>
            </a:endParaRPr>
          </a:p>
          <a:p>
            <a:pPr>
              <a:lnSpc>
                <a:spcPct val="150000"/>
              </a:lnSpc>
            </a:pPr>
            <a:r>
              <a:rPr lang="en-US" sz="1600">
                <a:latin typeface="Aptos Display" panose="020B0004020202020204" pitchFamily="34" charset="0"/>
              </a:rPr>
              <a:t>The part of your brain used for function, learning, memory an emotion is called the hippocampus.  With prolonged abuse i.e. trauma this part of the brain can shrink or development impaired (such as in child abuse).  </a:t>
            </a:r>
          </a:p>
          <a:p>
            <a:pPr>
              <a:lnSpc>
                <a:spcPct val="150000"/>
              </a:lnSpc>
            </a:pPr>
            <a:endParaRPr lang="en-US" sz="1600">
              <a:latin typeface="Aptos Display" panose="020B0004020202020204" pitchFamily="34" charset="0"/>
            </a:endParaRPr>
          </a:p>
          <a:p>
            <a:pPr>
              <a:lnSpc>
                <a:spcPct val="150000"/>
              </a:lnSpc>
            </a:pPr>
            <a:r>
              <a:rPr lang="en-US" sz="1600">
                <a:latin typeface="Aptos Display" panose="020B0004020202020204" pitchFamily="34" charset="0"/>
              </a:rPr>
              <a:t>With this part of the brain impaired, other more primal parts of the brain take over like the Amygdala.  The primitive part of the brain that supports survival.  </a:t>
            </a:r>
            <a:endParaRPr lang="en-GB" sz="1600">
              <a:latin typeface="Aptos Display" panose="020B0004020202020204" pitchFamily="34" charset="0"/>
            </a:endParaRPr>
          </a:p>
        </p:txBody>
      </p:sp>
    </p:spTree>
    <p:extLst>
      <p:ext uri="{BB962C8B-B14F-4D97-AF65-F5344CB8AC3E}">
        <p14:creationId xmlns:p14="http://schemas.microsoft.com/office/powerpoint/2010/main" val="22526736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3652-3D86-1F24-ED09-356357A59019}"/>
            </a:ext>
          </a:extLst>
        </p:cNvPr>
        <p:cNvGrpSpPr/>
        <p:nvPr/>
      </p:nvGrpSpPr>
      <p:grpSpPr>
        <a:xfrm>
          <a:off x="0" y="0"/>
          <a:ext cx="0" cy="0"/>
          <a:chOff x="0" y="0"/>
          <a:chExt cx="0" cy="0"/>
        </a:xfrm>
      </p:grpSpPr>
      <p:pic>
        <p:nvPicPr>
          <p:cNvPr id="4" name="Content Placeholder 4" descr="A black background with grey text&#10;&#10;AI-generated content may be incorrect.">
            <a:extLst>
              <a:ext uri="{FF2B5EF4-FFF2-40B4-BE49-F238E27FC236}">
                <a16:creationId xmlns:a16="http://schemas.microsoft.com/office/drawing/2014/main" id="{1FEDDAC1-C83D-8769-C02E-F28AA6587F8D}"/>
              </a:ext>
            </a:extLst>
          </p:cNvPr>
          <p:cNvPicPr>
            <a:picLocks noChangeAspect="1"/>
          </p:cNvPicPr>
          <p:nvPr/>
        </p:nvPicPr>
        <p:blipFill>
          <a:blip r:embed="rId3"/>
          <a:stretch>
            <a:fillRect/>
          </a:stretch>
        </p:blipFill>
        <p:spPr>
          <a:xfrm>
            <a:off x="10326836" y="309320"/>
            <a:ext cx="1469153" cy="569710"/>
          </a:xfrm>
          <a:prstGeom prst="rect">
            <a:avLst/>
          </a:prstGeom>
        </p:spPr>
      </p:pic>
      <p:pic>
        <p:nvPicPr>
          <p:cNvPr id="10" name="Picture 9" descr="A close-up of a scan of the brain&#10;&#10;AI-generated content may be incorrect.">
            <a:extLst>
              <a:ext uri="{FF2B5EF4-FFF2-40B4-BE49-F238E27FC236}">
                <a16:creationId xmlns:a16="http://schemas.microsoft.com/office/drawing/2014/main" id="{DEDCB0AA-FA5F-4337-6618-D93FBB8B3A1C}"/>
              </a:ext>
            </a:extLst>
          </p:cNvPr>
          <p:cNvPicPr>
            <a:picLocks noChangeAspect="1"/>
          </p:cNvPicPr>
          <p:nvPr/>
        </p:nvPicPr>
        <p:blipFill>
          <a:blip r:embed="rId4"/>
          <a:stretch>
            <a:fillRect/>
          </a:stretch>
        </p:blipFill>
        <p:spPr>
          <a:xfrm>
            <a:off x="3330108" y="1098254"/>
            <a:ext cx="8861892" cy="5169437"/>
          </a:xfrm>
          <a:prstGeom prst="rect">
            <a:avLst/>
          </a:prstGeom>
        </p:spPr>
      </p:pic>
      <p:sp>
        <p:nvSpPr>
          <p:cNvPr id="11" name="Title 1">
            <a:extLst>
              <a:ext uri="{FF2B5EF4-FFF2-40B4-BE49-F238E27FC236}">
                <a16:creationId xmlns:a16="http://schemas.microsoft.com/office/drawing/2014/main" id="{ED872FB5-193D-6ADA-2C7C-FEC7AA0334D2}"/>
              </a:ext>
            </a:extLst>
          </p:cNvPr>
          <p:cNvSpPr>
            <a:spLocks noGrp="1"/>
          </p:cNvSpPr>
          <p:nvPr>
            <p:ph type="title"/>
          </p:nvPr>
        </p:nvSpPr>
        <p:spPr>
          <a:xfrm>
            <a:off x="212332" y="309320"/>
            <a:ext cx="7716326" cy="207005"/>
          </a:xfrm>
        </p:spPr>
        <p:txBody>
          <a:bodyPr>
            <a:normAutofit fontScale="90000"/>
          </a:bodyPr>
          <a:lstStyle/>
          <a:p>
            <a:r>
              <a:rPr lang="en-US"/>
              <a:t>The impact of trauma on the brain</a:t>
            </a:r>
          </a:p>
        </p:txBody>
      </p:sp>
      <p:sp>
        <p:nvSpPr>
          <p:cNvPr id="13" name="TextBox 12">
            <a:extLst>
              <a:ext uri="{FF2B5EF4-FFF2-40B4-BE49-F238E27FC236}">
                <a16:creationId xmlns:a16="http://schemas.microsoft.com/office/drawing/2014/main" id="{61CFE956-1EC7-1999-C121-C3E7FE4BCDD0}"/>
              </a:ext>
            </a:extLst>
          </p:cNvPr>
          <p:cNvSpPr txBox="1"/>
          <p:nvPr/>
        </p:nvSpPr>
        <p:spPr>
          <a:xfrm>
            <a:off x="-159151" y="956039"/>
            <a:ext cx="3319040" cy="5453865"/>
          </a:xfrm>
          <a:prstGeom prst="rect">
            <a:avLst/>
          </a:prstGeom>
          <a:noFill/>
        </p:spPr>
        <p:txBody>
          <a:bodyPr wrap="square">
            <a:spAutoFit/>
          </a:bodyPr>
          <a:lstStyle/>
          <a:p>
            <a:pPr marL="742950" lvl="1" indent="-285750">
              <a:lnSpc>
                <a:spcPct val="150000"/>
              </a:lnSpc>
              <a:buFont typeface="Arial" panose="020B0604020202020204" pitchFamily="34" charset="0"/>
              <a:buChar char="•"/>
            </a:pPr>
            <a:r>
              <a:rPr lang="en-US" sz="1800">
                <a:latin typeface="Aptos Display" panose="020B0004020202020204" pitchFamily="34" charset="0"/>
              </a:rPr>
              <a:t>Trauma can cause lasting changes in the brain's structure and function.</a:t>
            </a:r>
          </a:p>
          <a:p>
            <a:pPr marL="742950" lvl="1" indent="-285750">
              <a:lnSpc>
                <a:spcPct val="150000"/>
              </a:lnSpc>
              <a:buFont typeface="Arial" panose="020B0604020202020204" pitchFamily="34" charset="0"/>
              <a:buChar char="•"/>
            </a:pPr>
            <a:r>
              <a:rPr lang="en-US" sz="1800">
                <a:latin typeface="Aptos Display" panose="020B0004020202020204" pitchFamily="34" charset="0"/>
              </a:rPr>
              <a:t>The </a:t>
            </a:r>
            <a:r>
              <a:rPr lang="en-US" sz="1800" b="1">
                <a:latin typeface="Aptos Display" panose="020B0004020202020204" pitchFamily="34" charset="0"/>
              </a:rPr>
              <a:t>amygdala, hippocampus, and prefrontal cortex</a:t>
            </a:r>
            <a:r>
              <a:rPr lang="en-US" sz="1800">
                <a:latin typeface="Aptos Display" panose="020B0004020202020204" pitchFamily="34" charset="0"/>
              </a:rPr>
              <a:t> are particularly affected by trauma.</a:t>
            </a:r>
          </a:p>
          <a:p>
            <a:pPr marL="742950" lvl="1" indent="-285750">
              <a:lnSpc>
                <a:spcPct val="150000"/>
              </a:lnSpc>
              <a:buFont typeface="Arial" panose="020B0604020202020204" pitchFamily="34" charset="0"/>
              <a:buChar char="•"/>
            </a:pPr>
            <a:r>
              <a:rPr lang="en-US" sz="1800">
                <a:latin typeface="Aptos Display" panose="020B0004020202020204" pitchFamily="34" charset="0"/>
              </a:rPr>
              <a:t>These changes can lead to mood disorders, anxiety disorders, and other mental health issues.</a:t>
            </a:r>
          </a:p>
        </p:txBody>
      </p:sp>
    </p:spTree>
    <p:extLst>
      <p:ext uri="{BB962C8B-B14F-4D97-AF65-F5344CB8AC3E}">
        <p14:creationId xmlns:p14="http://schemas.microsoft.com/office/powerpoint/2010/main" val="11103424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black background with grey text&#10;&#10;AI-generated content may be incorrect.">
            <a:extLst>
              <a:ext uri="{FF2B5EF4-FFF2-40B4-BE49-F238E27FC236}">
                <a16:creationId xmlns:a16="http://schemas.microsoft.com/office/drawing/2014/main" id="{C38DC32E-F875-3CCE-F8D4-AE951F235C21}"/>
              </a:ext>
            </a:extLst>
          </p:cNvPr>
          <p:cNvPicPr>
            <a:picLocks noChangeAspect="1"/>
          </p:cNvPicPr>
          <p:nvPr/>
        </p:nvPicPr>
        <p:blipFill>
          <a:blip r:embed="rId2"/>
          <a:stretch>
            <a:fillRect/>
          </a:stretch>
        </p:blipFill>
        <p:spPr>
          <a:xfrm>
            <a:off x="10394929" y="237686"/>
            <a:ext cx="1469153" cy="569710"/>
          </a:xfrm>
          <a:prstGeom prst="rect">
            <a:avLst/>
          </a:prstGeom>
        </p:spPr>
      </p:pic>
      <p:pic>
        <p:nvPicPr>
          <p:cNvPr id="10" name="Content Placeholder 9" descr="A diagram of a brain&#10;&#10;AI-generated content may be incorrect.">
            <a:extLst>
              <a:ext uri="{FF2B5EF4-FFF2-40B4-BE49-F238E27FC236}">
                <a16:creationId xmlns:a16="http://schemas.microsoft.com/office/drawing/2014/main" id="{2996E0C8-87D8-7B6C-2F0D-5FF04C97F82A}"/>
              </a:ext>
            </a:extLst>
          </p:cNvPr>
          <p:cNvPicPr>
            <a:picLocks noGrp="1" noChangeAspect="1"/>
          </p:cNvPicPr>
          <p:nvPr>
            <p:ph idx="1"/>
          </p:nvPr>
        </p:nvPicPr>
        <p:blipFill>
          <a:blip r:embed="rId3"/>
          <a:srcRect b="39890"/>
          <a:stretch/>
        </p:blipFill>
        <p:spPr>
          <a:xfrm>
            <a:off x="4100" y="31251"/>
            <a:ext cx="8664441" cy="6804787"/>
          </a:xfrm>
        </p:spPr>
      </p:pic>
    </p:spTree>
    <p:extLst>
      <p:ext uri="{BB962C8B-B14F-4D97-AF65-F5344CB8AC3E}">
        <p14:creationId xmlns:p14="http://schemas.microsoft.com/office/powerpoint/2010/main" val="418121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A8450-EF61-A67C-6337-54B54D3AC7E5}"/>
            </a:ext>
          </a:extLst>
        </p:cNvPr>
        <p:cNvGrpSpPr/>
        <p:nvPr/>
      </p:nvGrpSpPr>
      <p:grpSpPr>
        <a:xfrm>
          <a:off x="0" y="0"/>
          <a:ext cx="0" cy="0"/>
          <a:chOff x="0" y="0"/>
          <a:chExt cx="0" cy="0"/>
        </a:xfrm>
      </p:grpSpPr>
      <p:pic>
        <p:nvPicPr>
          <p:cNvPr id="4" name="Content Placeholder 4" descr="A black background with grey text&#10;&#10;AI-generated content may be incorrect.">
            <a:extLst>
              <a:ext uri="{FF2B5EF4-FFF2-40B4-BE49-F238E27FC236}">
                <a16:creationId xmlns:a16="http://schemas.microsoft.com/office/drawing/2014/main" id="{9699F13D-4C57-47FC-AE8B-18879287CF4A}"/>
              </a:ext>
            </a:extLst>
          </p:cNvPr>
          <p:cNvPicPr>
            <a:picLocks noChangeAspect="1"/>
          </p:cNvPicPr>
          <p:nvPr/>
        </p:nvPicPr>
        <p:blipFill>
          <a:blip r:embed="rId2"/>
          <a:stretch>
            <a:fillRect/>
          </a:stretch>
        </p:blipFill>
        <p:spPr>
          <a:xfrm>
            <a:off x="10326836" y="309320"/>
            <a:ext cx="1469153" cy="569710"/>
          </a:xfrm>
          <a:prstGeom prst="rect">
            <a:avLst/>
          </a:prstGeom>
        </p:spPr>
      </p:pic>
      <p:sp>
        <p:nvSpPr>
          <p:cNvPr id="9" name="Content Placeholder 8">
            <a:extLst>
              <a:ext uri="{FF2B5EF4-FFF2-40B4-BE49-F238E27FC236}">
                <a16:creationId xmlns:a16="http://schemas.microsoft.com/office/drawing/2014/main" id="{1F5ABA09-326C-51EE-2215-187EF29B7AC6}"/>
              </a:ext>
            </a:extLst>
          </p:cNvPr>
          <p:cNvSpPr>
            <a:spLocks noGrp="1"/>
          </p:cNvSpPr>
          <p:nvPr>
            <p:ph idx="1"/>
          </p:nvPr>
        </p:nvSpPr>
        <p:spPr>
          <a:xfrm>
            <a:off x="913731" y="3975100"/>
            <a:ext cx="10567737" cy="4228666"/>
          </a:xfrm>
        </p:spPr>
        <p:txBody>
          <a:bodyPr vert="horz" lIns="91440" tIns="45720" rIns="91440" bIns="45720" rtlCol="0" anchor="t">
            <a:normAutofit/>
          </a:bodyPr>
          <a:lstStyle/>
          <a:p>
            <a:r>
              <a:rPr lang="en-GB" sz="2000" b="1">
                <a:solidFill>
                  <a:schemeClr val="accent2"/>
                </a:solidFill>
                <a:latin typeface="Aptos Display" panose="020B0004020202020204" pitchFamily="34" charset="0"/>
                <a:ea typeface="+mn-lt"/>
                <a:cs typeface="+mn-lt"/>
              </a:rPr>
              <a:t>Dr. Bruce Perry, </a:t>
            </a:r>
            <a:endParaRPr lang="en-US" sz="2000" b="1">
              <a:solidFill>
                <a:schemeClr val="accent2"/>
              </a:solidFill>
              <a:latin typeface="Aptos Display" panose="020B0004020202020204" pitchFamily="34" charset="0"/>
              <a:ea typeface="+mn-lt"/>
              <a:cs typeface="+mn-lt"/>
            </a:endParaRPr>
          </a:p>
          <a:p>
            <a:pPr marL="285750" indent="-285750">
              <a:buFont typeface="Arial"/>
              <a:buChar char="•"/>
            </a:pPr>
            <a:r>
              <a:rPr lang="en-GB" sz="2000" b="1">
                <a:solidFill>
                  <a:schemeClr val="accent2"/>
                </a:solidFill>
                <a:latin typeface="Aptos Display" panose="020B0004020202020204" pitchFamily="34" charset="0"/>
                <a:ea typeface="+mn-lt"/>
                <a:cs typeface="+mn-lt"/>
              </a:rPr>
              <a:t>Trauma-informed approach and understanding about ACES-through training provided by Ayrshire College</a:t>
            </a:r>
            <a:endParaRPr lang="en-US" sz="2000" b="1">
              <a:solidFill>
                <a:schemeClr val="accent2"/>
              </a:solidFill>
              <a:latin typeface="Aptos Display" panose="020B0004020202020204" pitchFamily="34" charset="0"/>
              <a:ea typeface="+mn-lt"/>
              <a:cs typeface="+mn-lt"/>
            </a:endParaRPr>
          </a:p>
          <a:p>
            <a:pPr marL="285750" indent="-285750">
              <a:buFont typeface="Arial"/>
              <a:buChar char="•"/>
            </a:pPr>
            <a:r>
              <a:rPr lang="en-GB" sz="2000" b="1">
                <a:solidFill>
                  <a:schemeClr val="accent2"/>
                </a:solidFill>
                <a:latin typeface="Aptos Display" panose="020B0004020202020204" pitchFamily="34" charset="0"/>
                <a:ea typeface="+mn-lt"/>
                <a:cs typeface="+mn-lt"/>
              </a:rPr>
              <a:t>All practice underpinned by three R's: Regulate, Relate then Reason.</a:t>
            </a:r>
          </a:p>
          <a:p>
            <a:pPr marL="285750" indent="-285750">
              <a:buFont typeface="Arial"/>
              <a:buChar char="•"/>
            </a:pPr>
            <a:r>
              <a:rPr lang="en-GB" sz="2000" b="1">
                <a:solidFill>
                  <a:schemeClr val="accent2"/>
                </a:solidFill>
                <a:latin typeface="Aptos Display" panose="020B0004020202020204" pitchFamily="34" charset="0"/>
                <a:ea typeface="+mn-lt"/>
                <a:cs typeface="+mn-lt"/>
              </a:rPr>
              <a:t>The brain is organized to "</a:t>
            </a:r>
            <a:r>
              <a:rPr lang="en-GB" sz="2000" b="1" i="1">
                <a:solidFill>
                  <a:schemeClr val="accent2"/>
                </a:solidFill>
                <a:latin typeface="Aptos Display" panose="020B0004020202020204" pitchFamily="34" charset="0"/>
                <a:ea typeface="+mn-lt"/>
                <a:cs typeface="+mn-lt"/>
              </a:rPr>
              <a:t>act and feel before it thinks</a:t>
            </a:r>
            <a:r>
              <a:rPr lang="en-GB" sz="2000" b="1">
                <a:solidFill>
                  <a:schemeClr val="accent2"/>
                </a:solidFill>
                <a:latin typeface="Aptos Display" panose="020B0004020202020204" pitchFamily="34" charset="0"/>
                <a:ea typeface="+mn-lt"/>
                <a:cs typeface="+mn-lt"/>
              </a:rPr>
              <a:t>." </a:t>
            </a:r>
          </a:p>
          <a:p>
            <a:pPr marL="285750" indent="-285750">
              <a:buFont typeface="Arial"/>
              <a:buChar char="•"/>
            </a:pPr>
            <a:r>
              <a:rPr lang="en-GB" sz="2000" b="1">
                <a:solidFill>
                  <a:schemeClr val="accent2"/>
                </a:solidFill>
                <a:latin typeface="Aptos Display" panose="020B0004020202020204" pitchFamily="34" charset="0"/>
                <a:ea typeface="+mn-lt"/>
                <a:cs typeface="+mn-lt"/>
              </a:rPr>
              <a:t>Build Predictable Routines within classes and making reasonable adjustments</a:t>
            </a:r>
            <a:endParaRPr lang="en-GB" sz="1800" b="1">
              <a:solidFill>
                <a:schemeClr val="accent2"/>
              </a:solidFill>
              <a:cs typeface="Arial"/>
            </a:endParaRPr>
          </a:p>
        </p:txBody>
      </p:sp>
      <p:graphicFrame>
        <p:nvGraphicFramePr>
          <p:cNvPr id="2" name="Diagram 1">
            <a:extLst>
              <a:ext uri="{FF2B5EF4-FFF2-40B4-BE49-F238E27FC236}">
                <a16:creationId xmlns:a16="http://schemas.microsoft.com/office/drawing/2014/main" id="{563BB487-F288-E5DA-015E-FF100CE7C5B8}"/>
              </a:ext>
            </a:extLst>
          </p:cNvPr>
          <p:cNvGraphicFramePr/>
          <p:nvPr>
            <p:extLst>
              <p:ext uri="{D42A27DB-BD31-4B8C-83A1-F6EECF244321}">
                <p14:modId xmlns:p14="http://schemas.microsoft.com/office/powerpoint/2010/main" val="2651265514"/>
              </p:ext>
            </p:extLst>
          </p:nvPr>
        </p:nvGraphicFramePr>
        <p:xfrm>
          <a:off x="0" y="-735542"/>
          <a:ext cx="10844194" cy="56123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48493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13">
      <a:dk1>
        <a:srgbClr val="00243E"/>
      </a:dk1>
      <a:lt1>
        <a:srgbClr val="FFFFFF"/>
      </a:lt1>
      <a:dk2>
        <a:srgbClr val="008089"/>
      </a:dk2>
      <a:lt2>
        <a:srgbClr val="E7E6E6"/>
      </a:lt2>
      <a:accent1>
        <a:srgbClr val="00A2AD"/>
      </a:accent1>
      <a:accent2>
        <a:srgbClr val="008089"/>
      </a:accent2>
      <a:accent3>
        <a:srgbClr val="00243E"/>
      </a:accent3>
      <a:accent4>
        <a:srgbClr val="7A7D80"/>
      </a:accent4>
      <a:accent5>
        <a:srgbClr val="7D1873"/>
      </a:accent5>
      <a:accent6>
        <a:srgbClr val="FED350"/>
      </a:accent6>
      <a:hlink>
        <a:srgbClr val="E95136"/>
      </a:hlink>
      <a:folHlink>
        <a:srgbClr val="F1885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e8d446c-4488-4c98-a7b0-4cd0edb6f60e">
      <Terms xmlns="http://schemas.microsoft.com/office/infopath/2007/PartnerControls"/>
    </lcf76f155ced4ddcb4097134ff3c332f>
    <TaxCatchAll xmlns="53378bce-8a49-4852-8d32-afa6e436da3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BE791E0401D074C8FCD67DA42E3F59B" ma:contentTypeVersion="13" ma:contentTypeDescription="Create a new document." ma:contentTypeScope="" ma:versionID="9caa34eb5f51dbfb57b7495684f8d113">
  <xsd:schema xmlns:xsd="http://www.w3.org/2001/XMLSchema" xmlns:xs="http://www.w3.org/2001/XMLSchema" xmlns:p="http://schemas.microsoft.com/office/2006/metadata/properties" xmlns:ns2="be8d446c-4488-4c98-a7b0-4cd0edb6f60e" xmlns:ns3="53378bce-8a49-4852-8d32-afa6e436da3f" targetNamespace="http://schemas.microsoft.com/office/2006/metadata/properties" ma:root="true" ma:fieldsID="b78a67bddf719f229b44eb00575db20d" ns2:_="" ns3:_="">
    <xsd:import namespace="be8d446c-4488-4c98-a7b0-4cd0edb6f60e"/>
    <xsd:import namespace="53378bce-8a49-4852-8d32-afa6e436da3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8d446c-4488-4c98-a7b0-4cd0edb6f6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dbb0510-dc11-44ca-9283-7edc8a31ff63"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378bce-8a49-4852-8d32-afa6e436da3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630247e6-173d-4f47-a025-718a12511266}" ma:internalName="TaxCatchAll" ma:showField="CatchAllData" ma:web="53378bce-8a49-4852-8d32-afa6e436da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962112-B321-453E-95D2-03B6DF40A943}">
  <ds:schemaRefs>
    <ds:schemaRef ds:uri="53378bce-8a49-4852-8d32-afa6e436da3f"/>
    <ds:schemaRef ds:uri="be8d446c-4488-4c98-a7b0-4cd0edb6f60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82D1D05-97CD-4FDC-B750-626FC0F7EA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8d446c-4488-4c98-a7b0-4cd0edb6f60e"/>
    <ds:schemaRef ds:uri="53378bce-8a49-4852-8d32-afa6e436da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DF2A31-120F-43F0-B0AF-40BBCCFF1F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263</TotalTime>
  <Words>1677</Words>
  <Application>Microsoft Office PowerPoint</Application>
  <PresentationFormat>Widescreen</PresentationFormat>
  <Paragraphs>203</Paragraphs>
  <Slides>23</Slides>
  <Notes>17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23</vt:i4>
      </vt:variant>
    </vt:vector>
  </HeadingPairs>
  <TitlesOfParts>
    <vt:vector size="37" baseType="lpstr">
      <vt:lpstr>Aptos</vt:lpstr>
      <vt:lpstr>Aptos Black</vt:lpstr>
      <vt:lpstr>Aptos Display</vt:lpstr>
      <vt:lpstr>Arial</vt:lpstr>
      <vt:lpstr>Arial,Sans-Serif</vt:lpstr>
      <vt:lpstr>Avenir Next LT Pro</vt:lpstr>
      <vt:lpstr>Avenir Next LT Pro Demi</vt:lpstr>
      <vt:lpstr>Avenir Next LT Pro Light</vt:lpstr>
      <vt:lpstr>Calibri</vt:lpstr>
      <vt:lpstr>Canva Sans Bold</vt:lpstr>
      <vt:lpstr>Georgia</vt:lpstr>
      <vt:lpstr>Inter</vt:lpstr>
      <vt:lpstr>lora</vt:lpstr>
      <vt:lpstr>Office Theme</vt:lpstr>
      <vt:lpstr>PowerPoint Presentation</vt:lpstr>
      <vt:lpstr>PowerPoint Presentation</vt:lpstr>
      <vt:lpstr>PowerPoint Presentation</vt:lpstr>
      <vt:lpstr>PowerPoint Presentation</vt:lpstr>
      <vt:lpstr>The impact on the body</vt:lpstr>
      <vt:lpstr>PowerPoint Presentation</vt:lpstr>
      <vt:lpstr>The impact of trauma on the brain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Phase 1A: Leaders &amp; Managers 2022 </vt:lpstr>
      <vt:lpstr>Phase 1A: Students Pilot 22/23   CDP Course 24/25</vt:lpstr>
      <vt:lpstr> Phase 1B: Staff  22/23 &amp; 24/25                               </vt:lpstr>
      <vt:lpstr>Phase 2A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Angela Sheridan</cp:lastModifiedBy>
  <cp:revision>3</cp:revision>
  <dcterms:created xsi:type="dcterms:W3CDTF">2024-08-21T18:36:22Z</dcterms:created>
  <dcterms:modified xsi:type="dcterms:W3CDTF">2025-03-19T20:43:45Z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0x0101001BE791E0401D074C8FCD67DA42E3F59B</vt:lpwstr>
  </property>
</Properties>
</file>